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66" r:id="rId4"/>
    <p:sldMasterId id="2147484314" r:id="rId5"/>
  </p:sldMasterIdLst>
  <p:notesMasterIdLst>
    <p:notesMasterId r:id="rId28"/>
  </p:notesMasterIdLst>
  <p:handoutMasterIdLst>
    <p:handoutMasterId r:id="rId29"/>
  </p:handoutMasterIdLst>
  <p:sldIdLst>
    <p:sldId id="358" r:id="rId6"/>
    <p:sldId id="376" r:id="rId7"/>
    <p:sldId id="390" r:id="rId8"/>
    <p:sldId id="259" r:id="rId9"/>
    <p:sldId id="367" r:id="rId10"/>
    <p:sldId id="386" r:id="rId11"/>
    <p:sldId id="368" r:id="rId12"/>
    <p:sldId id="377" r:id="rId13"/>
    <p:sldId id="387" r:id="rId14"/>
    <p:sldId id="391" r:id="rId15"/>
    <p:sldId id="369" r:id="rId16"/>
    <p:sldId id="392" r:id="rId17"/>
    <p:sldId id="378" r:id="rId18"/>
    <p:sldId id="379" r:id="rId19"/>
    <p:sldId id="380" r:id="rId20"/>
    <p:sldId id="381" r:id="rId21"/>
    <p:sldId id="382" r:id="rId22"/>
    <p:sldId id="383" r:id="rId23"/>
    <p:sldId id="384" r:id="rId24"/>
    <p:sldId id="385" r:id="rId25"/>
    <p:sldId id="388" r:id="rId26"/>
    <p:sldId id="314" r:id="rId27"/>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C44893B6-CC88-964F-9A1F-E120B0B20376}">
          <p14:sldIdLst>
            <p14:sldId id="358"/>
            <p14:sldId id="376"/>
            <p14:sldId id="390"/>
            <p14:sldId id="259"/>
            <p14:sldId id="367"/>
            <p14:sldId id="386"/>
            <p14:sldId id="368"/>
            <p14:sldId id="377"/>
            <p14:sldId id="387"/>
            <p14:sldId id="391"/>
            <p14:sldId id="369"/>
            <p14:sldId id="392"/>
            <p14:sldId id="378"/>
            <p14:sldId id="379"/>
            <p14:sldId id="380"/>
            <p14:sldId id="381"/>
            <p14:sldId id="382"/>
            <p14:sldId id="383"/>
            <p14:sldId id="384"/>
            <p14:sldId id="385"/>
            <p14:sldId id="388"/>
            <p14:sldId id="314"/>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505050"/>
    <a:srgbClr val="21B150"/>
    <a:srgbClr val="FFF100"/>
    <a:srgbClr val="333333"/>
    <a:srgbClr val="4DA0E2"/>
    <a:srgbClr val="672A7B"/>
    <a:srgbClr val="00188F"/>
    <a:srgbClr val="4D9ED7"/>
    <a:srgbClr val="002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846" autoAdjust="0"/>
    <p:restoredTop sz="90456" autoAdjust="0"/>
  </p:normalViewPr>
  <p:slideViewPr>
    <p:cSldViewPr snapToObjects="1">
      <p:cViewPr varScale="1">
        <p:scale>
          <a:sx n="63" d="100"/>
          <a:sy n="63" d="100"/>
        </p:scale>
        <p:origin x="1049" y="38"/>
      </p:cViewPr>
      <p:guideLst/>
    </p:cSldViewPr>
  </p:slideViewPr>
  <p:outlineViewPr>
    <p:cViewPr>
      <p:scale>
        <a:sx n="33" d="100"/>
        <a:sy n="33" d="100"/>
      </p:scale>
      <p:origin x="0" y="-15570"/>
    </p:cViewPr>
  </p:outlineViewPr>
  <p:notesTextViewPr>
    <p:cViewPr>
      <p:scale>
        <a:sx n="3" d="2"/>
        <a:sy n="3" d="2"/>
      </p:scale>
      <p:origin x="0" y="0"/>
    </p:cViewPr>
  </p:notesTextViewPr>
  <p:sorterViewPr>
    <p:cViewPr>
      <p:scale>
        <a:sx n="66" d="100"/>
        <a:sy n="66" d="100"/>
      </p:scale>
      <p:origin x="0" y="0"/>
    </p:cViewPr>
  </p:sorterViewPr>
  <p:notesViewPr>
    <p:cSldViewPr snapToObjects="1" showGuides="1">
      <p:cViewPr varScale="1">
        <p:scale>
          <a:sx n="83" d="100"/>
          <a:sy n="83" d="100"/>
        </p:scale>
        <p:origin x="3852" y="10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tableStyles" Target="tableStyle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notesMaster" Target="notesMasters/notesMaster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commentAuthors" Target="commentAuthors.xml"/><Relationship Id="rId35" Type="http://schemas.microsoft.com/office/2015/10/relationships/revisionInfo" Target="revisionInfo.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27AAADD-8F94-4863-AB67-1D448E3F1BC3}" type="datetime1">
              <a:rPr lang="en-US" smtClean="0">
                <a:latin typeface="Segoe UI" pitchFamily="34" charset="0"/>
              </a:rPr>
              <a:t>6/2/2017</a:t>
            </a:fld>
            <a:endParaRPr lang="en-US" dirty="0">
              <a:latin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
        <p:nvSpPr>
          <p:cNvPr id="3" name="Footer Placeholder 2"/>
          <p:cNvSpPr>
            <a:spLocks noGrp="1"/>
          </p:cNvSpPr>
          <p:nvPr>
            <p:ph type="ftr" sz="quarter" idx="2"/>
          </p:nvPr>
        </p:nvSpPr>
        <p:spPr>
          <a:xfrm>
            <a:off x="320074" y="8685213"/>
            <a:ext cx="5463504" cy="458787"/>
          </a:xfrm>
          <a:prstGeom prst="rect">
            <a:avLst/>
          </a:prstGeom>
        </p:spPr>
        <p:txBody>
          <a:bodyPr vert="horz" lIns="91440" tIns="45720" rIns="91440" bIns="45720" rtlCol="0" anchor="b"/>
          <a:lstStyle>
            <a:lvl1pPr algn="l">
              <a:defRPr sz="1200"/>
            </a:lvl1pPr>
          </a:lstStyle>
          <a:p>
            <a:r>
              <a:rPr lang="en-US" sz="500" dirty="0"/>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a:t>TechReady 22</a:t>
            </a: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hd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a:t>TechReady 22</a:t>
            </a:r>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E74353ED-ACB2-44BF-A903-985B0AF962B7}" type="datetime1">
              <a:rPr lang="en-US" smtClean="0"/>
              <a:t>6/2/2017</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hdr="0"/>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4" name="Slide Number Placeholder 3"/>
          <p:cNvSpPr>
            <a:spLocks noGrp="1"/>
          </p:cNvSpPr>
          <p:nvPr>
            <p:ph type="sldNum" sz="quarter" idx="10"/>
          </p:nvPr>
        </p:nvSpPr>
        <p:spPr/>
        <p:txBody>
          <a:bodyPr/>
          <a:lstStyle/>
          <a:p>
            <a:fld id="{13F0F35F-DD44-4607-AEC1-49D7A4BC4066}" type="slidenum">
              <a:rPr lang="en-US" smtClean="0"/>
              <a:pPr/>
              <a:t>1</a:t>
            </a:fld>
            <a:endParaRPr lang="en-US" dirty="0"/>
          </a:p>
        </p:txBody>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717183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lvl="0"/>
            <a:endParaRPr lang="en-US" dirty="0"/>
          </a:p>
        </p:txBody>
      </p:sp>
      <p:sp>
        <p:nvSpPr>
          <p:cNvPr id="5" name="Date Placeholder 4"/>
          <p:cNvSpPr>
            <a:spLocks noGrp="1"/>
          </p:cNvSpPr>
          <p:nvPr>
            <p:ph type="dt"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2B3E36-5CE0-4CB7-82DE-38A88C71BFA8}" type="datetime1">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6/2/2017</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b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8" name="Header Placeholder 7"/>
          <p:cNvSpPr>
            <a:spLocks noGrp="1"/>
          </p:cNvSpPr>
          <p:nvPr>
            <p:ph type="hdr" sz="quarter" idx="1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rPr>
              <a:t>Tech Ready 15</a:t>
            </a:r>
          </a:p>
        </p:txBody>
      </p:sp>
    </p:spTree>
    <p:extLst>
      <p:ext uri="{BB962C8B-B14F-4D97-AF65-F5344CB8AC3E}">
        <p14:creationId xmlns:p14="http://schemas.microsoft.com/office/powerpoint/2010/main" val="5211598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4CFD207A-07DF-40AD-A916-9872E089CE7A}" type="slidenum">
              <a:rPr lang="en-US" smtClean="0"/>
              <a:t>5</a:t>
            </a:fld>
            <a:endParaRPr lang="en-US"/>
          </a:p>
        </p:txBody>
      </p:sp>
    </p:spTree>
    <p:extLst>
      <p:ext uri="{BB962C8B-B14F-4D97-AF65-F5344CB8AC3E}">
        <p14:creationId xmlns:p14="http://schemas.microsoft.com/office/powerpoint/2010/main" val="485820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4CFD207A-07DF-40AD-A916-9872E089CE7A}" type="slidenum">
              <a:rPr lang="en-US" smtClean="0"/>
              <a:t>6</a:t>
            </a:fld>
            <a:endParaRPr lang="en-US"/>
          </a:p>
        </p:txBody>
      </p:sp>
    </p:spTree>
    <p:extLst>
      <p:ext uri="{BB962C8B-B14F-4D97-AF65-F5344CB8AC3E}">
        <p14:creationId xmlns:p14="http://schemas.microsoft.com/office/powerpoint/2010/main" val="10712868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4CFD207A-07DF-40AD-A916-9872E089CE7A}" type="slidenum">
              <a:rPr lang="en-US" smtClean="0"/>
              <a:t>7</a:t>
            </a:fld>
            <a:endParaRPr lang="en-US"/>
          </a:p>
        </p:txBody>
      </p:sp>
    </p:spTree>
    <p:extLst>
      <p:ext uri="{BB962C8B-B14F-4D97-AF65-F5344CB8AC3E}">
        <p14:creationId xmlns:p14="http://schemas.microsoft.com/office/powerpoint/2010/main" val="21055609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4CFD207A-07DF-40AD-A916-9872E089CE7A}" type="slidenum">
              <a:rPr lang="en-US" smtClean="0"/>
              <a:t>21</a:t>
            </a:fld>
            <a:endParaRPr lang="en-US"/>
          </a:p>
        </p:txBody>
      </p:sp>
    </p:spTree>
    <p:extLst>
      <p:ext uri="{BB962C8B-B14F-4D97-AF65-F5344CB8AC3E}">
        <p14:creationId xmlns:p14="http://schemas.microsoft.com/office/powerpoint/2010/main" val="19686608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992FED-EFD5-B544-AECA-4184CF27FFB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3560128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9230" y="6240963"/>
            <a:ext cx="1278510" cy="274137"/>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64013" y="490736"/>
            <a:ext cx="1436313" cy="306604"/>
          </a:xfrm>
          <a:prstGeom prst="rect">
            <a:avLst/>
          </a:prstGeom>
        </p:spPr>
      </p:pic>
      <p:sp>
        <p:nvSpPr>
          <p:cNvPr id="12" name="Freeform 11"/>
          <p:cNvSpPr>
            <a:spLocks noEditPoints="1"/>
          </p:cNvSpPr>
          <p:nvPr userDrawn="1"/>
        </p:nvSpPr>
        <p:spPr bwMode="black">
          <a:xfrm>
            <a:off x="2137568" y="2473325"/>
            <a:ext cx="8161338"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00BCF2"/>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0111493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9144000" cy="1181862"/>
          </a:xfrm>
          <a:noFill/>
        </p:spPr>
        <p:txBody>
          <a:bodyPr wrap="square" tIns="91440" bIns="91440" anchor="t" anchorCtr="0">
            <a:spAutoFit/>
          </a:bodyPr>
          <a:lstStyle>
            <a:lvl1pPr>
              <a:defRPr sz="7200" spc="-100" baseline="0">
                <a:gradFill>
                  <a:gsLst>
                    <a:gs pos="6195">
                      <a:schemeClr val="tx1"/>
                    </a:gs>
                    <a:gs pos="24779">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9143999" cy="738664"/>
          </a:xfrm>
          <a:noFill/>
        </p:spPr>
        <p:txBody>
          <a:bodyPr wrap="square" lIns="182880" tIns="146304" rIns="182880" bIns="146304">
            <a:spAutoFit/>
          </a:bodyPr>
          <a:lstStyle>
            <a:lvl1pPr marL="0" indent="0">
              <a:spcBef>
                <a:spcPts val="0"/>
              </a:spcBef>
              <a:buNone/>
              <a:defRPr sz="3200" spc="0" baseline="0">
                <a:gradFill>
                  <a:gsLst>
                    <a:gs pos="6195">
                      <a:schemeClr val="tx1"/>
                    </a:gs>
                    <a:gs pos="24779">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763976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9143999"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4089818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8098623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rgbClr val="50505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21239">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13985605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50-50 Right Photo Layou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dpi="0" rotWithShape="1">
            <a:blip r:embed="rId2"/>
            <a:srcRect/>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Drag picture to placeholder or click icon to add</a:t>
            </a:r>
            <a:endParaRPr lang="en-US" dirty="0"/>
          </a:p>
        </p:txBody>
      </p:sp>
    </p:spTree>
    <p:extLst>
      <p:ext uri="{BB962C8B-B14F-4D97-AF65-F5344CB8AC3E}">
        <p14:creationId xmlns:p14="http://schemas.microsoft.com/office/powerpoint/2010/main" val="139809280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212717500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248655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Accent Color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421288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38518176"/>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rgbClr val="505050"/>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17886678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 Microsoft">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8" name="Title 1"/>
          <p:cNvSpPr>
            <a:spLocks noGrp="1"/>
          </p:cNvSpPr>
          <p:nvPr>
            <p:ph type="title" hasCustomPrompt="1"/>
          </p:nvPr>
        </p:nvSpPr>
        <p:spPr>
          <a:xfrm>
            <a:off x="274702" y="2125678"/>
            <a:ext cx="100583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74701" y="3955786"/>
            <a:ext cx="100583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57200" y="490736"/>
            <a:ext cx="1449939" cy="306604"/>
          </a:xfrm>
          <a:prstGeom prst="rect">
            <a:avLst/>
          </a:prstGeom>
        </p:spPr>
      </p:pic>
      <p:sp>
        <p:nvSpPr>
          <p:cNvPr id="7" name="Text Placeholder 2"/>
          <p:cNvSpPr>
            <a:spLocks noGrp="1"/>
          </p:cNvSpPr>
          <p:nvPr>
            <p:ph type="body" sz="quarter" idx="13" hasCustomPrompt="1"/>
          </p:nvPr>
        </p:nvSpPr>
        <p:spPr>
          <a:xfrm>
            <a:off x="8504238" y="307621"/>
            <a:ext cx="3656013"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
        <p:nvSpPr>
          <p:cNvPr id="8" name="TextBox 7"/>
          <p:cNvSpPr txBox="1"/>
          <p:nvPr userDrawn="1"/>
        </p:nvSpPr>
        <p:spPr>
          <a:xfrm>
            <a:off x="288989" y="6072577"/>
            <a:ext cx="1900200"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21412153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6642961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Blank Accent Color 3">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9379553"/>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p>
        </p:txBody>
      </p:sp>
      <p:sp>
        <p:nvSpPr>
          <p:cNvPr id="3" name="Subtitle 2"/>
          <p:cNvSpPr>
            <a:spLocks noGrp="1"/>
          </p:cNvSpPr>
          <p:nvPr>
            <p:ph type="subTitle" idx="1"/>
          </p:nvPr>
        </p:nvSpPr>
        <p:spPr>
          <a:xfrm>
            <a:off x="1554560" y="3673745"/>
            <a:ext cx="9327356" cy="523733"/>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
        <p:nvSpPr>
          <p:cNvPr id="4" name="Date Placeholder 3"/>
          <p:cNvSpPr>
            <a:spLocks noGrp="1"/>
          </p:cNvSpPr>
          <p:nvPr>
            <p:ph type="dt" sz="half" idx="10"/>
          </p:nvPr>
        </p:nvSpPr>
        <p:spPr>
          <a:xfrm>
            <a:off x="855008" y="6482889"/>
            <a:ext cx="2798207" cy="372394"/>
          </a:xfrm>
          <a:prstGeom prst="rect">
            <a:avLst/>
          </a:prstGeom>
        </p:spPr>
        <p:txBody>
          <a:bodyPr/>
          <a:lstStyle/>
          <a:p>
            <a:fld id="{94D6E0BA-2AC1-1148-98D4-89E79A15B750}" type="datetimeFigureOut">
              <a:rPr lang="en-US" smtClean="0"/>
              <a:t>6/2/2017</a:t>
            </a:fld>
            <a:endParaRPr lang="en-US"/>
          </a:p>
        </p:txBody>
      </p:sp>
      <p:sp>
        <p:nvSpPr>
          <p:cNvPr id="5" name="Footer Placeholder 4"/>
          <p:cNvSpPr>
            <a:spLocks noGrp="1"/>
          </p:cNvSpPr>
          <p:nvPr>
            <p:ph type="ftr" sz="quarter" idx="11"/>
          </p:nvPr>
        </p:nvSpPr>
        <p:spPr>
          <a:xfrm>
            <a:off x="4119583" y="6482889"/>
            <a:ext cx="4197310" cy="372394"/>
          </a:xfrm>
          <a:prstGeom prst="rect">
            <a:avLst/>
          </a:prstGeom>
        </p:spPr>
        <p:txBody>
          <a:bodyPr/>
          <a:lstStyle/>
          <a:p>
            <a:endParaRPr lang="en-US"/>
          </a:p>
        </p:txBody>
      </p:sp>
      <p:sp>
        <p:nvSpPr>
          <p:cNvPr id="6" name="Slide Number Placeholder 5"/>
          <p:cNvSpPr>
            <a:spLocks noGrp="1"/>
          </p:cNvSpPr>
          <p:nvPr>
            <p:ph type="sldNum" sz="quarter" idx="12"/>
          </p:nvPr>
        </p:nvSpPr>
        <p:spPr>
          <a:xfrm>
            <a:off x="8783260" y="6482889"/>
            <a:ext cx="2798207" cy="372394"/>
          </a:xfrm>
          <a:prstGeom prst="rect">
            <a:avLst/>
          </a:prstGeom>
        </p:spPr>
        <p:txBody>
          <a:bodyPr/>
          <a:lstStyle/>
          <a:p>
            <a:fld id="{33D05069-4073-0243-8181-B86DAAB7CD73}" type="slidenum">
              <a:rPr lang="en-US" smtClean="0"/>
              <a:t>‹#›</a:t>
            </a:fld>
            <a:endParaRPr lang="en-US"/>
          </a:p>
        </p:txBody>
      </p:sp>
    </p:spTree>
    <p:extLst>
      <p:ext uri="{BB962C8B-B14F-4D97-AF65-F5344CB8AC3E}">
        <p14:creationId xmlns:p14="http://schemas.microsoft.com/office/powerpoint/2010/main" val="188035741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9230" y="6240963"/>
            <a:ext cx="1278510" cy="274137"/>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64013" y="490736"/>
            <a:ext cx="1436313" cy="306604"/>
          </a:xfrm>
          <a:prstGeom prst="rect">
            <a:avLst/>
          </a:prstGeom>
        </p:spPr>
      </p:pic>
      <p:sp>
        <p:nvSpPr>
          <p:cNvPr id="12" name="Freeform 11"/>
          <p:cNvSpPr>
            <a:spLocks noEditPoints="1"/>
          </p:cNvSpPr>
          <p:nvPr userDrawn="1"/>
        </p:nvSpPr>
        <p:spPr bwMode="black">
          <a:xfrm>
            <a:off x="2137568" y="2473325"/>
            <a:ext cx="8161338"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00BCF2"/>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4490513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lide - Microsoft">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8" name="Title 1"/>
          <p:cNvSpPr>
            <a:spLocks noGrp="1"/>
          </p:cNvSpPr>
          <p:nvPr>
            <p:ph type="title" hasCustomPrompt="1"/>
          </p:nvPr>
        </p:nvSpPr>
        <p:spPr>
          <a:xfrm>
            <a:off x="274702" y="2125678"/>
            <a:ext cx="100583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74701" y="3955786"/>
            <a:ext cx="100583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57200" y="490736"/>
            <a:ext cx="1449939" cy="306604"/>
          </a:xfrm>
          <a:prstGeom prst="rect">
            <a:avLst/>
          </a:prstGeom>
        </p:spPr>
      </p:pic>
      <p:sp>
        <p:nvSpPr>
          <p:cNvPr id="7" name="Text Placeholder 2"/>
          <p:cNvSpPr>
            <a:spLocks noGrp="1"/>
          </p:cNvSpPr>
          <p:nvPr>
            <p:ph type="body" sz="quarter" idx="13" hasCustomPrompt="1"/>
          </p:nvPr>
        </p:nvSpPr>
        <p:spPr>
          <a:xfrm>
            <a:off x="8504238" y="307621"/>
            <a:ext cx="3656013"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
        <p:nvSpPr>
          <p:cNvPr id="8" name="TextBox 7"/>
          <p:cNvSpPr txBox="1"/>
          <p:nvPr userDrawn="1"/>
        </p:nvSpPr>
        <p:spPr>
          <a:xfrm>
            <a:off x="288989" y="6072577"/>
            <a:ext cx="1900200"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17411799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lide - Build">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8" name="Title 1"/>
          <p:cNvSpPr>
            <a:spLocks noGrp="1"/>
          </p:cNvSpPr>
          <p:nvPr>
            <p:ph type="title" hasCustomPrompt="1"/>
          </p:nvPr>
        </p:nvSpPr>
        <p:spPr>
          <a:xfrm>
            <a:off x="274702" y="2125678"/>
            <a:ext cx="100583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74701" y="3955786"/>
            <a:ext cx="100583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7" name="Text Placeholder 2"/>
          <p:cNvSpPr>
            <a:spLocks noGrp="1"/>
          </p:cNvSpPr>
          <p:nvPr>
            <p:ph type="body" sz="quarter" idx="13" hasCustomPrompt="1"/>
          </p:nvPr>
        </p:nvSpPr>
        <p:spPr>
          <a:xfrm>
            <a:off x="8504238" y="307621"/>
            <a:ext cx="3656013"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
        <p:nvSpPr>
          <p:cNvPr id="8" name="Freeform 7"/>
          <p:cNvSpPr>
            <a:spLocks noChangeAspect="1" noEditPoints="1"/>
          </p:cNvSpPr>
          <p:nvPr userDrawn="1"/>
        </p:nvSpPr>
        <p:spPr bwMode="black">
          <a:xfrm>
            <a:off x="457200" y="490736"/>
            <a:ext cx="1239006" cy="310896"/>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9" name="TextBox 8"/>
          <p:cNvSpPr txBox="1"/>
          <p:nvPr userDrawn="1"/>
        </p:nvSpPr>
        <p:spPr>
          <a:xfrm>
            <a:off x="288989" y="6072577"/>
            <a:ext cx="1900200"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2516611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65181"/>
          </a:xfrm>
        </p:spPr>
        <p:txBody>
          <a:bodyPr/>
          <a:lstStyle>
            <a:lvl1pPr marL="0" indent="0">
              <a:buNone/>
              <a:defRPr>
                <a:gradFill>
                  <a:gsLst>
                    <a:gs pos="1250">
                      <a:schemeClr val="tx1"/>
                    </a:gs>
                    <a:gs pos="99000">
                      <a:schemeClr val="tx1"/>
                    </a:gs>
                  </a:gsLst>
                  <a:lin ang="5400000" scaled="0"/>
                </a:gradFill>
              </a:defRPr>
            </a:lvl1pPr>
            <a:lvl2pPr marL="0" indent="0">
              <a:buFontTx/>
              <a:buNone/>
              <a:defRPr sz="24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22012024"/>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65181"/>
          </a:xfrm>
        </p:spPr>
        <p:txBody>
          <a:bodyPr/>
          <a:lstStyle>
            <a:lvl1pPr marL="0" indent="0">
              <a:buNone/>
              <a:defRPr>
                <a:gradFill>
                  <a:gsLst>
                    <a:gs pos="1250">
                      <a:schemeClr val="tx1"/>
                    </a:gs>
                    <a:gs pos="99000">
                      <a:schemeClr val="tx1"/>
                    </a:gs>
                  </a:gsLst>
                  <a:lin ang="5400000" scaled="0"/>
                </a:gradFill>
              </a:defRPr>
            </a:lvl1pPr>
            <a:lvl2pPr marL="0" indent="0">
              <a:buFontTx/>
              <a:buNone/>
              <a:defRPr sz="24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7030230"/>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4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65181"/>
          </a:xfrm>
        </p:spPr>
        <p:txBody>
          <a:bodyPr/>
          <a:lstStyle>
            <a:lvl1pPr marL="0" indent="0">
              <a:buNone/>
              <a:defRPr>
                <a:gradFill>
                  <a:gsLst>
                    <a:gs pos="1250">
                      <a:schemeClr val="tx1"/>
                    </a:gs>
                    <a:gs pos="99000">
                      <a:schemeClr val="tx1"/>
                    </a:gs>
                  </a:gsLst>
                  <a:lin ang="5400000" scaled="0"/>
                </a:gradFill>
              </a:defRPr>
            </a:lvl1pPr>
            <a:lvl2pPr marL="0" indent="0">
              <a:buFontTx/>
              <a:buNone/>
              <a:defRPr sz="24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70874380"/>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65181"/>
          </a:xfrm>
        </p:spPr>
        <p:txBody>
          <a:bodyPr/>
          <a:lstStyle>
            <a:lvl1pPr marL="0" indent="0">
              <a:buNone/>
              <a:defRPr>
                <a:gradFill>
                  <a:gsLst>
                    <a:gs pos="1250">
                      <a:schemeClr val="tx1"/>
                    </a:gs>
                    <a:gs pos="99000">
                      <a:schemeClr val="tx1"/>
                    </a:gs>
                  </a:gsLst>
                  <a:lin ang="5400000" scaled="0"/>
                </a:gradFill>
              </a:defRPr>
            </a:lvl1pPr>
            <a:lvl2pPr marL="0" indent="0">
              <a:buFontTx/>
              <a:buNone/>
              <a:defRPr sz="24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12612738"/>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 Build">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8" name="Title 1"/>
          <p:cNvSpPr>
            <a:spLocks noGrp="1"/>
          </p:cNvSpPr>
          <p:nvPr>
            <p:ph type="title" hasCustomPrompt="1"/>
          </p:nvPr>
        </p:nvSpPr>
        <p:spPr>
          <a:xfrm>
            <a:off x="274702" y="2125678"/>
            <a:ext cx="100583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74701" y="3955786"/>
            <a:ext cx="100583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7" name="Text Placeholder 2"/>
          <p:cNvSpPr>
            <a:spLocks noGrp="1"/>
          </p:cNvSpPr>
          <p:nvPr>
            <p:ph type="body" sz="quarter" idx="13" hasCustomPrompt="1"/>
          </p:nvPr>
        </p:nvSpPr>
        <p:spPr>
          <a:xfrm>
            <a:off x="8504238" y="307621"/>
            <a:ext cx="3656013"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
        <p:nvSpPr>
          <p:cNvPr id="8" name="Freeform 7"/>
          <p:cNvSpPr>
            <a:spLocks noChangeAspect="1" noEditPoints="1"/>
          </p:cNvSpPr>
          <p:nvPr userDrawn="1"/>
        </p:nvSpPr>
        <p:spPr bwMode="black">
          <a:xfrm>
            <a:off x="457200" y="490736"/>
            <a:ext cx="1239006" cy="310896"/>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9" name="TextBox 8"/>
          <p:cNvSpPr txBox="1"/>
          <p:nvPr userDrawn="1"/>
        </p:nvSpPr>
        <p:spPr>
          <a:xfrm>
            <a:off x="288989" y="6072577"/>
            <a:ext cx="1900200"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20235533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65181"/>
          </a:xfrm>
        </p:spPr>
        <p:txBody>
          <a:bodyPr/>
          <a:lstStyle>
            <a:lvl1pPr marL="0" indent="0">
              <a:buNone/>
              <a:defRPr>
                <a:gradFill>
                  <a:gsLst>
                    <a:gs pos="1250">
                      <a:schemeClr val="tx1"/>
                    </a:gs>
                    <a:gs pos="99000">
                      <a:schemeClr val="tx1"/>
                    </a:gs>
                  </a:gsLst>
                  <a:lin ang="5400000" scaled="0"/>
                </a:gradFill>
              </a:defRPr>
            </a:lvl1pPr>
            <a:lvl2pPr marL="0" indent="0">
              <a:buFontTx/>
              <a:buNone/>
              <a:defRPr sz="24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36066665"/>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29913974"/>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0261078"/>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75093744"/>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35183448"/>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792235"/>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93548604"/>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138055094"/>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22661681"/>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40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772476695"/>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65181"/>
          </a:xfrm>
        </p:spPr>
        <p:txBody>
          <a:bodyPr/>
          <a:lstStyle>
            <a:lvl1pPr marL="0" indent="0">
              <a:buNone/>
              <a:defRPr>
                <a:gradFill>
                  <a:gsLst>
                    <a:gs pos="1250">
                      <a:schemeClr val="tx1"/>
                    </a:gs>
                    <a:gs pos="99000">
                      <a:schemeClr val="tx1"/>
                    </a:gs>
                  </a:gsLst>
                  <a:lin ang="5400000" scaled="0"/>
                </a:gradFill>
              </a:defRPr>
            </a:lvl1pPr>
            <a:lvl2pPr marL="0" indent="0">
              <a:buFontTx/>
              <a:buNone/>
              <a:defRPr sz="24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2417420"/>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39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793960158"/>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38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935358120"/>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37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947761563"/>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36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602183061"/>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35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631721641"/>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34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639350538"/>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33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786285847"/>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3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112835382"/>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3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743194962"/>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29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73440699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7862603"/>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28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500484017"/>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24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812475198"/>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2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00213164"/>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8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385855973"/>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7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197955914"/>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6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676119113"/>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5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26035973"/>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4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743362463"/>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3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864978266"/>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60929285"/>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2387464"/>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510050733"/>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0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539117664"/>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9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881040393"/>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8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486497192"/>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7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019973878"/>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6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007121622"/>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946243746"/>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060781966"/>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48327920"/>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2"/>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484988662"/>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81311158"/>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9144000" cy="1181862"/>
          </a:xfrm>
          <a:noFill/>
        </p:spPr>
        <p:txBody>
          <a:bodyPr wrap="square" tIns="91440" bIns="91440" anchor="t" anchorCtr="0">
            <a:spAutoFit/>
          </a:bodyPr>
          <a:lstStyle>
            <a:lvl1pPr>
              <a:defRPr sz="7200" spc="-100" baseline="0">
                <a:gradFill>
                  <a:gsLst>
                    <a:gs pos="6195">
                      <a:schemeClr val="tx1"/>
                    </a:gs>
                    <a:gs pos="24779">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9143999" cy="738664"/>
          </a:xfrm>
          <a:noFill/>
        </p:spPr>
        <p:txBody>
          <a:bodyPr wrap="square" lIns="182880" tIns="146304" rIns="182880" bIns="146304">
            <a:spAutoFit/>
          </a:bodyPr>
          <a:lstStyle>
            <a:lvl1pPr marL="0" indent="0">
              <a:spcBef>
                <a:spcPts val="0"/>
              </a:spcBef>
              <a:buNone/>
              <a:defRPr sz="3200" spc="0" baseline="0">
                <a:gradFill>
                  <a:gsLst>
                    <a:gs pos="6195">
                      <a:schemeClr val="tx1"/>
                    </a:gs>
                    <a:gs pos="24779">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5040018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9143999"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18768870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540812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21239">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17766053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1_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21239">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9794480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10_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21239">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34930115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9_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21239">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9891835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8_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21239">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2443465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7_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21239">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5428868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6_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21239">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16326532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35506523"/>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5_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21239">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80190371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4_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21239">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8002193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3_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21239">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12269973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2_Section Title Accent Color 3">
    <p:bg>
      <p:bgPr>
        <a:solidFill>
          <a:srgbClr val="50505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21239">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135048431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50-50 Right Photo Layou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dpi="0" rotWithShape="1">
            <a:blip r:embed="rId2"/>
            <a:srcRect/>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Drag picture to placeholder or click icon to add</a:t>
            </a:r>
            <a:endParaRPr lang="en-US" dirty="0"/>
          </a:p>
        </p:txBody>
      </p:sp>
    </p:spTree>
    <p:extLst>
      <p:ext uri="{BB962C8B-B14F-4D97-AF65-F5344CB8AC3E}">
        <p14:creationId xmlns:p14="http://schemas.microsoft.com/office/powerpoint/2010/main" val="13528380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1739180930"/>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1397119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Blank Accent Color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311018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78995088"/>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rgbClr val="505050"/>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21324284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2"/>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45770640"/>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936361407"/>
      </p:ext>
    </p:extLst>
  </p:cSld>
  <p:clrMapOvr>
    <a:overrideClrMapping bg1="dk1" tx1="lt1" bg2="dk2" tx2="lt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35.xml"/><Relationship Id="rId18" Type="http://schemas.openxmlformats.org/officeDocument/2006/relationships/slideLayout" Target="../slideLayouts/slideLayout40.xml"/><Relationship Id="rId26" Type="http://schemas.openxmlformats.org/officeDocument/2006/relationships/slideLayout" Target="../slideLayouts/slideLayout48.xml"/><Relationship Id="rId39" Type="http://schemas.openxmlformats.org/officeDocument/2006/relationships/slideLayout" Target="../slideLayouts/slideLayout61.xml"/><Relationship Id="rId21" Type="http://schemas.openxmlformats.org/officeDocument/2006/relationships/slideLayout" Target="../slideLayouts/slideLayout43.xml"/><Relationship Id="rId34" Type="http://schemas.openxmlformats.org/officeDocument/2006/relationships/slideLayout" Target="../slideLayouts/slideLayout56.xml"/><Relationship Id="rId42" Type="http://schemas.openxmlformats.org/officeDocument/2006/relationships/slideLayout" Target="../slideLayouts/slideLayout64.xml"/><Relationship Id="rId47" Type="http://schemas.openxmlformats.org/officeDocument/2006/relationships/slideLayout" Target="../slideLayouts/slideLayout69.xml"/><Relationship Id="rId50" Type="http://schemas.openxmlformats.org/officeDocument/2006/relationships/slideLayout" Target="../slideLayouts/slideLayout72.xml"/><Relationship Id="rId55" Type="http://schemas.openxmlformats.org/officeDocument/2006/relationships/slideLayout" Target="../slideLayouts/slideLayout77.xml"/><Relationship Id="rId63" Type="http://schemas.openxmlformats.org/officeDocument/2006/relationships/slideLayout" Target="../slideLayouts/slideLayout85.xml"/><Relationship Id="rId68" Type="http://schemas.openxmlformats.org/officeDocument/2006/relationships/slideLayout" Target="../slideLayouts/slideLayout90.xml"/><Relationship Id="rId7" Type="http://schemas.openxmlformats.org/officeDocument/2006/relationships/slideLayout" Target="../slideLayouts/slideLayout29.xml"/><Relationship Id="rId2" Type="http://schemas.openxmlformats.org/officeDocument/2006/relationships/slideLayout" Target="../slideLayouts/slideLayout24.xml"/><Relationship Id="rId16" Type="http://schemas.openxmlformats.org/officeDocument/2006/relationships/slideLayout" Target="../slideLayouts/slideLayout38.xml"/><Relationship Id="rId29" Type="http://schemas.openxmlformats.org/officeDocument/2006/relationships/slideLayout" Target="../slideLayouts/slideLayout51.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24" Type="http://schemas.openxmlformats.org/officeDocument/2006/relationships/slideLayout" Target="../slideLayouts/slideLayout46.xml"/><Relationship Id="rId32" Type="http://schemas.openxmlformats.org/officeDocument/2006/relationships/slideLayout" Target="../slideLayouts/slideLayout54.xml"/><Relationship Id="rId37" Type="http://schemas.openxmlformats.org/officeDocument/2006/relationships/slideLayout" Target="../slideLayouts/slideLayout59.xml"/><Relationship Id="rId40" Type="http://schemas.openxmlformats.org/officeDocument/2006/relationships/slideLayout" Target="../slideLayouts/slideLayout62.xml"/><Relationship Id="rId45" Type="http://schemas.openxmlformats.org/officeDocument/2006/relationships/slideLayout" Target="../slideLayouts/slideLayout67.xml"/><Relationship Id="rId53" Type="http://schemas.openxmlformats.org/officeDocument/2006/relationships/slideLayout" Target="../slideLayouts/slideLayout75.xml"/><Relationship Id="rId58" Type="http://schemas.openxmlformats.org/officeDocument/2006/relationships/slideLayout" Target="../slideLayouts/slideLayout80.xml"/><Relationship Id="rId66" Type="http://schemas.openxmlformats.org/officeDocument/2006/relationships/slideLayout" Target="../slideLayouts/slideLayout88.xml"/><Relationship Id="rId5" Type="http://schemas.openxmlformats.org/officeDocument/2006/relationships/slideLayout" Target="../slideLayouts/slideLayout27.xml"/><Relationship Id="rId15" Type="http://schemas.openxmlformats.org/officeDocument/2006/relationships/slideLayout" Target="../slideLayouts/slideLayout37.xml"/><Relationship Id="rId23" Type="http://schemas.openxmlformats.org/officeDocument/2006/relationships/slideLayout" Target="../slideLayouts/slideLayout45.xml"/><Relationship Id="rId28" Type="http://schemas.openxmlformats.org/officeDocument/2006/relationships/slideLayout" Target="../slideLayouts/slideLayout50.xml"/><Relationship Id="rId36" Type="http://schemas.openxmlformats.org/officeDocument/2006/relationships/slideLayout" Target="../slideLayouts/slideLayout58.xml"/><Relationship Id="rId49" Type="http://schemas.openxmlformats.org/officeDocument/2006/relationships/slideLayout" Target="../slideLayouts/slideLayout71.xml"/><Relationship Id="rId57" Type="http://schemas.openxmlformats.org/officeDocument/2006/relationships/slideLayout" Target="../slideLayouts/slideLayout79.xml"/><Relationship Id="rId61" Type="http://schemas.openxmlformats.org/officeDocument/2006/relationships/slideLayout" Target="../slideLayouts/slideLayout83.xml"/><Relationship Id="rId10" Type="http://schemas.openxmlformats.org/officeDocument/2006/relationships/slideLayout" Target="../slideLayouts/slideLayout32.xml"/><Relationship Id="rId19" Type="http://schemas.openxmlformats.org/officeDocument/2006/relationships/slideLayout" Target="../slideLayouts/slideLayout41.xml"/><Relationship Id="rId31" Type="http://schemas.openxmlformats.org/officeDocument/2006/relationships/slideLayout" Target="../slideLayouts/slideLayout53.xml"/><Relationship Id="rId44" Type="http://schemas.openxmlformats.org/officeDocument/2006/relationships/slideLayout" Target="../slideLayouts/slideLayout66.xml"/><Relationship Id="rId52" Type="http://schemas.openxmlformats.org/officeDocument/2006/relationships/slideLayout" Target="../slideLayouts/slideLayout74.xml"/><Relationship Id="rId60" Type="http://schemas.openxmlformats.org/officeDocument/2006/relationships/slideLayout" Target="../slideLayouts/slideLayout82.xml"/><Relationship Id="rId65" Type="http://schemas.openxmlformats.org/officeDocument/2006/relationships/slideLayout" Target="../slideLayouts/slideLayout87.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 Id="rId22" Type="http://schemas.openxmlformats.org/officeDocument/2006/relationships/slideLayout" Target="../slideLayouts/slideLayout44.xml"/><Relationship Id="rId27" Type="http://schemas.openxmlformats.org/officeDocument/2006/relationships/slideLayout" Target="../slideLayouts/slideLayout49.xml"/><Relationship Id="rId30" Type="http://schemas.openxmlformats.org/officeDocument/2006/relationships/slideLayout" Target="../slideLayouts/slideLayout52.xml"/><Relationship Id="rId35" Type="http://schemas.openxmlformats.org/officeDocument/2006/relationships/slideLayout" Target="../slideLayouts/slideLayout57.xml"/><Relationship Id="rId43" Type="http://schemas.openxmlformats.org/officeDocument/2006/relationships/slideLayout" Target="../slideLayouts/slideLayout65.xml"/><Relationship Id="rId48" Type="http://schemas.openxmlformats.org/officeDocument/2006/relationships/slideLayout" Target="../slideLayouts/slideLayout70.xml"/><Relationship Id="rId56" Type="http://schemas.openxmlformats.org/officeDocument/2006/relationships/slideLayout" Target="../slideLayouts/slideLayout78.xml"/><Relationship Id="rId64" Type="http://schemas.openxmlformats.org/officeDocument/2006/relationships/slideLayout" Target="../slideLayouts/slideLayout86.xml"/><Relationship Id="rId69" Type="http://schemas.openxmlformats.org/officeDocument/2006/relationships/theme" Target="../theme/theme2.xml"/><Relationship Id="rId8" Type="http://schemas.openxmlformats.org/officeDocument/2006/relationships/slideLayout" Target="../slideLayouts/slideLayout30.xml"/><Relationship Id="rId51" Type="http://schemas.openxmlformats.org/officeDocument/2006/relationships/slideLayout" Target="../slideLayouts/slideLayout73.xml"/><Relationship Id="rId3" Type="http://schemas.openxmlformats.org/officeDocument/2006/relationships/slideLayout" Target="../slideLayouts/slideLayout25.xml"/><Relationship Id="rId12" Type="http://schemas.openxmlformats.org/officeDocument/2006/relationships/slideLayout" Target="../slideLayouts/slideLayout34.xml"/><Relationship Id="rId17" Type="http://schemas.openxmlformats.org/officeDocument/2006/relationships/slideLayout" Target="../slideLayouts/slideLayout39.xml"/><Relationship Id="rId25" Type="http://schemas.openxmlformats.org/officeDocument/2006/relationships/slideLayout" Target="../slideLayouts/slideLayout47.xml"/><Relationship Id="rId33" Type="http://schemas.openxmlformats.org/officeDocument/2006/relationships/slideLayout" Target="../slideLayouts/slideLayout55.xml"/><Relationship Id="rId38" Type="http://schemas.openxmlformats.org/officeDocument/2006/relationships/slideLayout" Target="../slideLayouts/slideLayout60.xml"/><Relationship Id="rId46" Type="http://schemas.openxmlformats.org/officeDocument/2006/relationships/slideLayout" Target="../slideLayouts/slideLayout68.xml"/><Relationship Id="rId59" Type="http://schemas.openxmlformats.org/officeDocument/2006/relationships/slideLayout" Target="../slideLayouts/slideLayout81.xml"/><Relationship Id="rId67" Type="http://schemas.openxmlformats.org/officeDocument/2006/relationships/slideLayout" Target="../slideLayouts/slideLayout89.xml"/><Relationship Id="rId20" Type="http://schemas.openxmlformats.org/officeDocument/2006/relationships/slideLayout" Target="../slideLayouts/slideLayout42.xml"/><Relationship Id="rId41" Type="http://schemas.openxmlformats.org/officeDocument/2006/relationships/slideLayout" Target="../slideLayouts/slideLayout63.xml"/><Relationship Id="rId54" Type="http://schemas.openxmlformats.org/officeDocument/2006/relationships/slideLayout" Target="../slideLayouts/slideLayout76.xml"/><Relationship Id="rId62" Type="http://schemas.openxmlformats.org/officeDocument/2006/relationships/slideLayout" Target="../slideLayouts/slideLayout8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a:t>Click to edit Master text styles</a:t>
            </a:r>
          </a:p>
          <a:p>
            <a:pPr marL="342900" marR="0" lvl="1" indent="-3429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a:t>Second level</a:t>
            </a:r>
          </a:p>
          <a:p>
            <a:pPr marL="342900" marR="0" lvl="2" indent="-3429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a:t>Third level</a:t>
            </a:r>
          </a:p>
          <a:p>
            <a:pPr marL="342900" marR="0" lvl="3" indent="-3429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a:t>Fourth level</a:t>
            </a:r>
          </a:p>
          <a:p>
            <a:pPr marL="342900" marR="0" lvl="4" indent="-3429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a:t>Fifth level</a:t>
            </a:r>
            <a:endParaRPr lang="en-US" dirty="0"/>
          </a:p>
        </p:txBody>
      </p:sp>
      <p:grpSp>
        <p:nvGrpSpPr>
          <p:cNvPr id="42" name="Group 41"/>
          <p:cNvGrpSpPr/>
          <p:nvPr/>
        </p:nvGrpSpPr>
        <p:grpSpPr>
          <a:xfrm>
            <a:off x="12618967" y="0"/>
            <a:ext cx="952401" cy="5766965"/>
            <a:chOff x="12618967" y="0"/>
            <a:chExt cx="952401" cy="5766965"/>
          </a:xfrm>
        </p:grpSpPr>
        <p:grpSp>
          <p:nvGrpSpPr>
            <p:cNvPr id="43" name="Group 42"/>
            <p:cNvGrpSpPr/>
            <p:nvPr userDrawn="1"/>
          </p:nvGrpSpPr>
          <p:grpSpPr>
            <a:xfrm rot="5400000">
              <a:off x="11582059" y="1045293"/>
              <a:ext cx="2703052" cy="629236"/>
              <a:chOff x="1586734" y="4543426"/>
              <a:chExt cx="2703052" cy="629236"/>
            </a:xfrm>
          </p:grpSpPr>
          <p:sp>
            <p:nvSpPr>
              <p:cNvPr id="50" name="Rectangle 49"/>
              <p:cNvSpPr/>
              <p:nvPr userDrawn="1"/>
            </p:nvSpPr>
            <p:spPr bwMode="auto">
              <a:xfrm>
                <a:off x="2505456" y="4543427"/>
                <a:ext cx="869930" cy="289766"/>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Blue</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R:0 G:120 B:215</a:t>
                </a:r>
              </a:p>
            </p:txBody>
          </p:sp>
          <p:sp>
            <p:nvSpPr>
              <p:cNvPr id="51" name="Rectangle 50"/>
              <p:cNvSpPr/>
              <p:nvPr userDrawn="1"/>
            </p:nvSpPr>
            <p:spPr bwMode="auto">
              <a:xfrm>
                <a:off x="1586734" y="4543428"/>
                <a:ext cx="869930" cy="289766"/>
              </a:xfrm>
              <a:prstGeom prst="rect">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28319">
                          <a:srgbClr val="505050"/>
                        </a:gs>
                        <a:gs pos="79000">
                          <a:srgbClr val="505050"/>
                        </a:gs>
                      </a:gsLst>
                      <a:lin ang="5400000" scaled="0"/>
                    </a:gradFill>
                    <a:effectLst/>
                    <a:uLnTx/>
                    <a:uFillTx/>
                    <a:latin typeface="Segoe UI"/>
                    <a:ea typeface="Segoe UI" pitchFamily="34" charset="0"/>
                    <a:cs typeface="Segoe UI" pitchFamily="34" charset="0"/>
                  </a:rPr>
                  <a:t>Cyan</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8319">
                          <a:srgbClr val="505050"/>
                        </a:gs>
                        <a:gs pos="79000">
                          <a:srgbClr val="505050"/>
                        </a:gs>
                      </a:gsLst>
                      <a:lin ang="5400000" scaled="0"/>
                    </a:gradFill>
                    <a:effectLst/>
                    <a:uLnTx/>
                    <a:uFillTx/>
                    <a:latin typeface="Segoe UI"/>
                    <a:ea typeface="Segoe UI" pitchFamily="34" charset="0"/>
                    <a:cs typeface="Segoe UI" pitchFamily="34" charset="0"/>
                  </a:rPr>
                  <a:t>R:0 G:188 B:242</a:t>
                </a:r>
              </a:p>
            </p:txBody>
          </p:sp>
          <p:sp>
            <p:nvSpPr>
              <p:cNvPr id="52" name="Rectangle 51"/>
              <p:cNvSpPr/>
              <p:nvPr userDrawn="1"/>
            </p:nvSpPr>
            <p:spPr bwMode="auto">
              <a:xfrm>
                <a:off x="1586734" y="4882896"/>
                <a:ext cx="869930" cy="289766"/>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Light Gray</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R:210 G:210 B:210</a:t>
                </a:r>
              </a:p>
            </p:txBody>
          </p:sp>
          <p:sp>
            <p:nvSpPr>
              <p:cNvPr id="53" name="Rectangle 52"/>
              <p:cNvSpPr/>
              <p:nvPr userDrawn="1"/>
            </p:nvSpPr>
            <p:spPr bwMode="auto">
              <a:xfrm>
                <a:off x="3419856" y="4543426"/>
                <a:ext cx="869930" cy="289766"/>
              </a:xfrm>
              <a:prstGeom prst="rect">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Blue</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R:0 G:32 B:80</a:t>
                </a:r>
              </a:p>
            </p:txBody>
          </p:sp>
          <p:sp>
            <p:nvSpPr>
              <p:cNvPr id="54" name="Rectangle 53"/>
              <p:cNvSpPr/>
              <p:nvPr userDrawn="1"/>
            </p:nvSpPr>
            <p:spPr bwMode="auto">
              <a:xfrm>
                <a:off x="3413144" y="4882896"/>
                <a:ext cx="869930" cy="289766"/>
              </a:xfrm>
              <a:prstGeom prst="rect">
                <a:avLst/>
              </a:prstGeom>
              <a:solidFill>
                <a:srgbClr val="32323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Gray</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R:50 G:50 B:50</a:t>
                </a:r>
              </a:p>
            </p:txBody>
          </p:sp>
          <p:sp>
            <p:nvSpPr>
              <p:cNvPr id="55" name="Rectangle 54"/>
              <p:cNvSpPr/>
              <p:nvPr userDrawn="1"/>
            </p:nvSpPr>
            <p:spPr bwMode="auto">
              <a:xfrm>
                <a:off x="2505456" y="4882895"/>
                <a:ext cx="869930" cy="289766"/>
              </a:xfrm>
              <a:prstGeom prst="rect">
                <a:avLst/>
              </a:prstGeom>
              <a:solidFill>
                <a:srgbClr val="737373"/>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Gray</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R:115 G:115 B:115</a:t>
                </a:r>
              </a:p>
            </p:txBody>
          </p:sp>
        </p:grpSp>
        <p:grpSp>
          <p:nvGrpSpPr>
            <p:cNvPr id="44" name="Group 43"/>
            <p:cNvGrpSpPr/>
            <p:nvPr userDrawn="1"/>
          </p:nvGrpSpPr>
          <p:grpSpPr>
            <a:xfrm rot="5400000">
              <a:off x="11412325" y="4270556"/>
              <a:ext cx="2703052" cy="289766"/>
              <a:chOff x="4476564" y="4543426"/>
              <a:chExt cx="2703052" cy="289766"/>
            </a:xfrm>
          </p:grpSpPr>
          <p:sp>
            <p:nvSpPr>
              <p:cNvPr id="47" name="Rectangle 46"/>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lvl="0" defTabSz="932472" fontAlgn="base">
                  <a:lnSpc>
                    <a:spcPct val="100000"/>
                  </a:lnSpc>
                  <a:spcBef>
                    <a:spcPct val="0"/>
                  </a:spcBef>
                  <a:spcAft>
                    <a:spcPct val="0"/>
                  </a:spcAft>
                </a:pPr>
                <a:r>
                  <a:rPr lang="en-US" sz="500" b="1" baseline="0" noProof="0" dirty="0">
                    <a:gradFill>
                      <a:gsLst>
                        <a:gs pos="0">
                          <a:srgbClr val="FFFFFF"/>
                        </a:gs>
                        <a:gs pos="100000">
                          <a:srgbClr val="FFFFFF"/>
                        </a:gs>
                      </a:gsLst>
                      <a:lin ang="5400000" scaled="0"/>
                    </a:gradFill>
                    <a:ea typeface="Segoe UI" pitchFamily="34" charset="0"/>
                    <a:cs typeface="Segoe UI" pitchFamily="34" charset="0"/>
                  </a:rPr>
                  <a:t>Purple</a:t>
                </a:r>
              </a:p>
              <a:p>
                <a:pPr lvl="0" defTabSz="932472" fontAlgn="base">
                  <a:lnSpc>
                    <a:spcPct val="100000"/>
                  </a:lnSpc>
                  <a:spcBef>
                    <a:spcPct val="0"/>
                  </a:spcBef>
                  <a:spcAft>
                    <a:spcPct val="0"/>
                  </a:spcAft>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R:92 G:45 B:145</a:t>
                </a:r>
              </a:p>
            </p:txBody>
          </p:sp>
          <p:sp>
            <p:nvSpPr>
              <p:cNvPr id="48" name="Rectangle 47"/>
              <p:cNvSpPr/>
              <p:nvPr userDrawn="1"/>
            </p:nvSpPr>
            <p:spPr bwMode="auto">
              <a:xfrm>
                <a:off x="6309686" y="4543426"/>
                <a:ext cx="869930" cy="289766"/>
              </a:xfrm>
              <a:prstGeom prst="rect">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Orange</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R:216 G:59 B:1</a:t>
                </a:r>
              </a:p>
            </p:txBody>
          </p:sp>
          <p:sp>
            <p:nvSpPr>
              <p:cNvPr id="49" name="Rectangle 48"/>
              <p:cNvSpPr/>
              <p:nvPr userDrawn="1"/>
            </p:nvSpPr>
            <p:spPr bwMode="auto">
              <a:xfrm>
                <a:off x="4476564" y="4543426"/>
                <a:ext cx="869930" cy="289766"/>
              </a:xfrm>
              <a:prstGeom prst="rect">
                <a:avLst/>
              </a:prstGeom>
              <a:solidFill>
                <a:srgbClr val="107C10"/>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Green</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R:16 G:124 B:16</a:t>
                </a:r>
              </a:p>
            </p:txBody>
          </p:sp>
        </p:grpSp>
        <p:sp>
          <p:nvSpPr>
            <p:cNvPr id="45" name="TextBox 44"/>
            <p:cNvSpPr txBox="1"/>
            <p:nvPr userDrawn="1"/>
          </p:nvSpPr>
          <p:spPr>
            <a:xfrm rot="5400000">
              <a:off x="12988035" y="260168"/>
              <a:ext cx="843501" cy="323165"/>
            </a:xfrm>
            <a:prstGeom prst="rect">
              <a:avLst/>
            </a:prstGeom>
            <a:noFill/>
          </p:spPr>
          <p:txBody>
            <a:bodyPr wrap="none" lIns="0" tIns="91440" rIns="182880" bIns="91440"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gradFill>
                    <a:gsLst>
                      <a:gs pos="2917">
                        <a:srgbClr val="505050"/>
                      </a:gs>
                      <a:gs pos="30000">
                        <a:srgbClr val="505050"/>
                      </a:gs>
                    </a:gsLst>
                    <a:lin ang="5400000" scaled="0"/>
                  </a:gradFill>
                  <a:effectLst/>
                  <a:uLnTx/>
                  <a:uFillTx/>
                </a:rPr>
                <a:t>Main colors</a:t>
              </a:r>
            </a:p>
          </p:txBody>
        </p:sp>
        <p:sp>
          <p:nvSpPr>
            <p:cNvPr id="46" name="TextBox 45"/>
            <p:cNvSpPr txBox="1"/>
            <p:nvPr userDrawn="1"/>
          </p:nvSpPr>
          <p:spPr>
            <a:xfrm rot="5400000">
              <a:off x="11742070" y="4230580"/>
              <a:ext cx="2656496" cy="323165"/>
            </a:xfrm>
            <a:prstGeom prst="rect">
              <a:avLst/>
            </a:prstGeom>
            <a:noFill/>
          </p:spPr>
          <p:txBody>
            <a:bodyPr wrap="none" lIns="0" tIns="91440" rIns="182880" bIns="91440"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gradFill>
                    <a:gsLst>
                      <a:gs pos="2917">
                        <a:srgbClr val="505050"/>
                      </a:gs>
                      <a:gs pos="30000">
                        <a:srgbClr val="505050"/>
                      </a:gs>
                    </a:gsLst>
                    <a:lin ang="5400000" scaled="0"/>
                  </a:gradFill>
                  <a:effectLst/>
                  <a:uLnTx/>
                  <a:uFillTx/>
                </a:rPr>
                <a:t>Secondary colors (use only when necessary)</a:t>
              </a:r>
            </a:p>
          </p:txBody>
        </p:sp>
      </p:grpSp>
    </p:spTree>
    <p:extLst>
      <p:ext uri="{BB962C8B-B14F-4D97-AF65-F5344CB8AC3E}">
        <p14:creationId xmlns:p14="http://schemas.microsoft.com/office/powerpoint/2010/main" val="478374632"/>
      </p:ext>
    </p:extLst>
  </p:cSld>
  <p:clrMap bg1="dk1" tx1="lt1" bg2="dk2" tx2="lt2" accent1="accent1" accent2="accent2" accent3="accent3" accent4="accent4" accent5="accent5" accent6="accent6" hlink="hlink" folHlink="folHlink"/>
  <p:sldLayoutIdLst>
    <p:sldLayoutId id="2147484267" r:id="rId1"/>
    <p:sldLayoutId id="2147484268" r:id="rId2"/>
    <p:sldLayoutId id="2147484269" r:id="rId3"/>
    <p:sldLayoutId id="2147484270" r:id="rId4"/>
    <p:sldLayoutId id="2147484271" r:id="rId5"/>
    <p:sldLayoutId id="2147484272" r:id="rId6"/>
    <p:sldLayoutId id="2147484273" r:id="rId7"/>
    <p:sldLayoutId id="2147484274" r:id="rId8"/>
    <p:sldLayoutId id="2147484275" r:id="rId9"/>
    <p:sldLayoutId id="2147484276" r:id="rId10"/>
    <p:sldLayoutId id="2147484277" r:id="rId11"/>
    <p:sldLayoutId id="2147484278" r:id="rId12"/>
    <p:sldLayoutId id="2147484279" r:id="rId13"/>
    <p:sldLayoutId id="2147484280" r:id="rId14"/>
    <p:sldLayoutId id="2147484281" r:id="rId15"/>
    <p:sldLayoutId id="2147484282" r:id="rId16"/>
    <p:sldLayoutId id="2147484283" r:id="rId17"/>
    <p:sldLayoutId id="2147484284" r:id="rId18"/>
    <p:sldLayoutId id="2147484285" r:id="rId19"/>
    <p:sldLayoutId id="2147484286" r:id="rId20"/>
    <p:sldLayoutId id="2147484402" r:id="rId21"/>
    <p:sldLayoutId id="2147484403" r:id="rId22"/>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4000" kern="1200" spc="0" baseline="0" dirty="0" smtClean="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a:t>Click to edit Master text styles</a:t>
            </a:r>
          </a:p>
          <a:p>
            <a:pPr marL="342900" marR="0" lvl="1" indent="-3429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a:t>Second level</a:t>
            </a:r>
          </a:p>
          <a:p>
            <a:pPr marL="342900" marR="0" lvl="2" indent="-3429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a:t>Third level</a:t>
            </a:r>
          </a:p>
          <a:p>
            <a:pPr marL="342900" marR="0" lvl="3" indent="-3429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a:t>Fourth level</a:t>
            </a:r>
          </a:p>
          <a:p>
            <a:pPr marL="342900" marR="0" lvl="4" indent="-3429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a:t>Fifth level</a:t>
            </a:r>
            <a:endParaRPr lang="en-US" dirty="0"/>
          </a:p>
        </p:txBody>
      </p:sp>
      <p:grpSp>
        <p:nvGrpSpPr>
          <p:cNvPr id="42" name="Group 41"/>
          <p:cNvGrpSpPr/>
          <p:nvPr/>
        </p:nvGrpSpPr>
        <p:grpSpPr>
          <a:xfrm>
            <a:off x="12618967" y="0"/>
            <a:ext cx="952401" cy="5766965"/>
            <a:chOff x="12618967" y="0"/>
            <a:chExt cx="952401" cy="5766965"/>
          </a:xfrm>
        </p:grpSpPr>
        <p:grpSp>
          <p:nvGrpSpPr>
            <p:cNvPr id="43" name="Group 42"/>
            <p:cNvGrpSpPr/>
            <p:nvPr userDrawn="1"/>
          </p:nvGrpSpPr>
          <p:grpSpPr>
            <a:xfrm rot="5400000">
              <a:off x="11582059" y="1045293"/>
              <a:ext cx="2703052" cy="629236"/>
              <a:chOff x="1586734" y="4543426"/>
              <a:chExt cx="2703052" cy="629236"/>
            </a:xfrm>
          </p:grpSpPr>
          <p:sp>
            <p:nvSpPr>
              <p:cNvPr id="50" name="Rectangle 49"/>
              <p:cNvSpPr/>
              <p:nvPr userDrawn="1"/>
            </p:nvSpPr>
            <p:spPr bwMode="auto">
              <a:xfrm>
                <a:off x="2505456" y="4543427"/>
                <a:ext cx="869930" cy="289766"/>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Blue</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R:0 G:120 B:215</a:t>
                </a:r>
              </a:p>
            </p:txBody>
          </p:sp>
          <p:sp>
            <p:nvSpPr>
              <p:cNvPr id="51" name="Rectangle 50"/>
              <p:cNvSpPr/>
              <p:nvPr userDrawn="1"/>
            </p:nvSpPr>
            <p:spPr bwMode="auto">
              <a:xfrm>
                <a:off x="1586734" y="4543428"/>
                <a:ext cx="869930" cy="289766"/>
              </a:xfrm>
              <a:prstGeom prst="rect">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28319">
                          <a:srgbClr val="505050"/>
                        </a:gs>
                        <a:gs pos="79000">
                          <a:srgbClr val="505050"/>
                        </a:gs>
                      </a:gsLst>
                      <a:lin ang="5400000" scaled="0"/>
                    </a:gradFill>
                    <a:effectLst/>
                    <a:uLnTx/>
                    <a:uFillTx/>
                    <a:latin typeface="Segoe UI"/>
                    <a:ea typeface="Segoe UI" pitchFamily="34" charset="0"/>
                    <a:cs typeface="Segoe UI" pitchFamily="34" charset="0"/>
                  </a:rPr>
                  <a:t>Cyan</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8319">
                          <a:srgbClr val="505050"/>
                        </a:gs>
                        <a:gs pos="79000">
                          <a:srgbClr val="505050"/>
                        </a:gs>
                      </a:gsLst>
                      <a:lin ang="5400000" scaled="0"/>
                    </a:gradFill>
                    <a:effectLst/>
                    <a:uLnTx/>
                    <a:uFillTx/>
                    <a:latin typeface="Segoe UI"/>
                    <a:ea typeface="Segoe UI" pitchFamily="34" charset="0"/>
                    <a:cs typeface="Segoe UI" pitchFamily="34" charset="0"/>
                  </a:rPr>
                  <a:t>R:0 G:188 B:242</a:t>
                </a:r>
              </a:p>
            </p:txBody>
          </p:sp>
          <p:sp>
            <p:nvSpPr>
              <p:cNvPr id="52" name="Rectangle 51"/>
              <p:cNvSpPr/>
              <p:nvPr userDrawn="1"/>
            </p:nvSpPr>
            <p:spPr bwMode="auto">
              <a:xfrm>
                <a:off x="1586734" y="4882896"/>
                <a:ext cx="869930" cy="289766"/>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Light Gray</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R:210 G:210 B:210</a:t>
                </a:r>
              </a:p>
            </p:txBody>
          </p:sp>
          <p:sp>
            <p:nvSpPr>
              <p:cNvPr id="53" name="Rectangle 52"/>
              <p:cNvSpPr/>
              <p:nvPr userDrawn="1"/>
            </p:nvSpPr>
            <p:spPr bwMode="auto">
              <a:xfrm>
                <a:off x="3419856" y="4543426"/>
                <a:ext cx="869930" cy="289766"/>
              </a:xfrm>
              <a:prstGeom prst="rect">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Blue</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R:0 G:32 B:80</a:t>
                </a:r>
              </a:p>
            </p:txBody>
          </p:sp>
          <p:sp>
            <p:nvSpPr>
              <p:cNvPr id="54" name="Rectangle 53"/>
              <p:cNvSpPr/>
              <p:nvPr userDrawn="1"/>
            </p:nvSpPr>
            <p:spPr bwMode="auto">
              <a:xfrm>
                <a:off x="3413144" y="4882896"/>
                <a:ext cx="869930" cy="289766"/>
              </a:xfrm>
              <a:prstGeom prst="rect">
                <a:avLst/>
              </a:prstGeom>
              <a:solidFill>
                <a:srgbClr val="32323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Gray</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R:50 G:50 B:50</a:t>
                </a:r>
              </a:p>
            </p:txBody>
          </p:sp>
          <p:sp>
            <p:nvSpPr>
              <p:cNvPr id="55" name="Rectangle 54"/>
              <p:cNvSpPr/>
              <p:nvPr userDrawn="1"/>
            </p:nvSpPr>
            <p:spPr bwMode="auto">
              <a:xfrm>
                <a:off x="2505456" y="4882895"/>
                <a:ext cx="869930" cy="289766"/>
              </a:xfrm>
              <a:prstGeom prst="rect">
                <a:avLst/>
              </a:prstGeom>
              <a:solidFill>
                <a:srgbClr val="737373"/>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Gray</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R:115 G:115 B:115</a:t>
                </a:r>
              </a:p>
            </p:txBody>
          </p:sp>
        </p:grpSp>
        <p:grpSp>
          <p:nvGrpSpPr>
            <p:cNvPr id="44" name="Group 43"/>
            <p:cNvGrpSpPr/>
            <p:nvPr userDrawn="1"/>
          </p:nvGrpSpPr>
          <p:grpSpPr>
            <a:xfrm rot="5400000">
              <a:off x="11412325" y="4270556"/>
              <a:ext cx="2703052" cy="289766"/>
              <a:chOff x="4476564" y="4543426"/>
              <a:chExt cx="2703052" cy="289766"/>
            </a:xfrm>
          </p:grpSpPr>
          <p:sp>
            <p:nvSpPr>
              <p:cNvPr id="47" name="Rectangle 46"/>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lvl="0" defTabSz="932472" fontAlgn="base">
                  <a:lnSpc>
                    <a:spcPct val="100000"/>
                  </a:lnSpc>
                  <a:spcBef>
                    <a:spcPct val="0"/>
                  </a:spcBef>
                  <a:spcAft>
                    <a:spcPct val="0"/>
                  </a:spcAft>
                </a:pPr>
                <a:r>
                  <a:rPr lang="en-US" sz="500" b="1" baseline="0" noProof="0" dirty="0">
                    <a:gradFill>
                      <a:gsLst>
                        <a:gs pos="0">
                          <a:srgbClr val="FFFFFF"/>
                        </a:gs>
                        <a:gs pos="100000">
                          <a:srgbClr val="FFFFFF"/>
                        </a:gs>
                      </a:gsLst>
                      <a:lin ang="5400000" scaled="0"/>
                    </a:gradFill>
                    <a:ea typeface="Segoe UI" pitchFamily="34" charset="0"/>
                    <a:cs typeface="Segoe UI" pitchFamily="34" charset="0"/>
                  </a:rPr>
                  <a:t>Purple</a:t>
                </a:r>
              </a:p>
              <a:p>
                <a:pPr lvl="0" defTabSz="932472" fontAlgn="base">
                  <a:lnSpc>
                    <a:spcPct val="100000"/>
                  </a:lnSpc>
                  <a:spcBef>
                    <a:spcPct val="0"/>
                  </a:spcBef>
                  <a:spcAft>
                    <a:spcPct val="0"/>
                  </a:spcAft>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R:92 G:45 B:145</a:t>
                </a:r>
              </a:p>
            </p:txBody>
          </p:sp>
          <p:sp>
            <p:nvSpPr>
              <p:cNvPr id="48" name="Rectangle 47"/>
              <p:cNvSpPr/>
              <p:nvPr userDrawn="1"/>
            </p:nvSpPr>
            <p:spPr bwMode="auto">
              <a:xfrm>
                <a:off x="6309686" y="4543426"/>
                <a:ext cx="869930" cy="289766"/>
              </a:xfrm>
              <a:prstGeom prst="rect">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Orange</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R:216 G:59 B:1</a:t>
                </a:r>
              </a:p>
            </p:txBody>
          </p:sp>
          <p:sp>
            <p:nvSpPr>
              <p:cNvPr id="49" name="Rectangle 48"/>
              <p:cNvSpPr/>
              <p:nvPr userDrawn="1"/>
            </p:nvSpPr>
            <p:spPr bwMode="auto">
              <a:xfrm>
                <a:off x="4476564" y="4543426"/>
                <a:ext cx="869930" cy="289766"/>
              </a:xfrm>
              <a:prstGeom prst="rect">
                <a:avLst/>
              </a:prstGeom>
              <a:solidFill>
                <a:srgbClr val="107C10"/>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Green</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R:16 G:124 B:16</a:t>
                </a:r>
              </a:p>
            </p:txBody>
          </p:sp>
        </p:grpSp>
        <p:sp>
          <p:nvSpPr>
            <p:cNvPr id="45" name="TextBox 44"/>
            <p:cNvSpPr txBox="1"/>
            <p:nvPr userDrawn="1"/>
          </p:nvSpPr>
          <p:spPr>
            <a:xfrm rot="5400000">
              <a:off x="12988035" y="260168"/>
              <a:ext cx="843501" cy="323165"/>
            </a:xfrm>
            <a:prstGeom prst="rect">
              <a:avLst/>
            </a:prstGeom>
            <a:noFill/>
          </p:spPr>
          <p:txBody>
            <a:bodyPr wrap="none" lIns="0" tIns="91440" rIns="182880" bIns="91440"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gradFill>
                    <a:gsLst>
                      <a:gs pos="2917">
                        <a:srgbClr val="505050"/>
                      </a:gs>
                      <a:gs pos="30000">
                        <a:srgbClr val="505050"/>
                      </a:gs>
                    </a:gsLst>
                    <a:lin ang="5400000" scaled="0"/>
                  </a:gradFill>
                  <a:effectLst/>
                  <a:uLnTx/>
                  <a:uFillTx/>
                </a:rPr>
                <a:t>Main colors</a:t>
              </a:r>
            </a:p>
          </p:txBody>
        </p:sp>
        <p:sp>
          <p:nvSpPr>
            <p:cNvPr id="46" name="TextBox 45"/>
            <p:cNvSpPr txBox="1"/>
            <p:nvPr userDrawn="1"/>
          </p:nvSpPr>
          <p:spPr>
            <a:xfrm rot="5400000">
              <a:off x="11742070" y="4230580"/>
              <a:ext cx="2656496" cy="323165"/>
            </a:xfrm>
            <a:prstGeom prst="rect">
              <a:avLst/>
            </a:prstGeom>
            <a:noFill/>
          </p:spPr>
          <p:txBody>
            <a:bodyPr wrap="none" lIns="0" tIns="91440" rIns="182880" bIns="91440"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gradFill>
                    <a:gsLst>
                      <a:gs pos="2917">
                        <a:srgbClr val="505050"/>
                      </a:gs>
                      <a:gs pos="30000">
                        <a:srgbClr val="505050"/>
                      </a:gs>
                    </a:gsLst>
                    <a:lin ang="5400000" scaled="0"/>
                  </a:gradFill>
                  <a:effectLst/>
                  <a:uLnTx/>
                  <a:uFillTx/>
                </a:rPr>
                <a:t>Secondary colors (use only when necessary)</a:t>
              </a:r>
            </a:p>
          </p:txBody>
        </p:sp>
      </p:grpSp>
    </p:spTree>
    <p:extLst>
      <p:ext uri="{BB962C8B-B14F-4D97-AF65-F5344CB8AC3E}">
        <p14:creationId xmlns:p14="http://schemas.microsoft.com/office/powerpoint/2010/main" val="1337999067"/>
      </p:ext>
    </p:extLst>
  </p:cSld>
  <p:clrMap bg1="dk1" tx1="lt1" bg2="dk2" tx2="lt2" accent1="accent1" accent2="accent2" accent3="accent3" accent4="accent4" accent5="accent5" accent6="accent6" hlink="hlink" folHlink="folHlink"/>
  <p:sldLayoutIdLst>
    <p:sldLayoutId id="2147484315" r:id="rId1"/>
    <p:sldLayoutId id="2147484316" r:id="rId2"/>
    <p:sldLayoutId id="2147484317" r:id="rId3"/>
    <p:sldLayoutId id="2147484391" r:id="rId4"/>
    <p:sldLayoutId id="2147484385" r:id="rId5"/>
    <p:sldLayoutId id="2147484374" r:id="rId6"/>
    <p:sldLayoutId id="2147484373" r:id="rId7"/>
    <p:sldLayoutId id="2147484356" r:id="rId8"/>
    <p:sldLayoutId id="2147484401" r:id="rId9"/>
    <p:sldLayoutId id="2147484342" r:id="rId10"/>
    <p:sldLayoutId id="2147484340" r:id="rId11"/>
    <p:sldLayoutId id="2147484339" r:id="rId12"/>
    <p:sldLayoutId id="2147484320" r:id="rId13"/>
    <p:sldLayoutId id="2147484321" r:id="rId14"/>
    <p:sldLayoutId id="2147484399" r:id="rId15"/>
    <p:sldLayoutId id="2147484398" r:id="rId16"/>
    <p:sldLayoutId id="2147484397" r:id="rId17"/>
    <p:sldLayoutId id="2147484396" r:id="rId18"/>
    <p:sldLayoutId id="2147484394" r:id="rId19"/>
    <p:sldLayoutId id="2147484393" r:id="rId20"/>
    <p:sldLayoutId id="2147484392" r:id="rId21"/>
    <p:sldLayoutId id="2147484389" r:id="rId22"/>
    <p:sldLayoutId id="2147484387" r:id="rId23"/>
    <p:sldLayoutId id="2147484386" r:id="rId24"/>
    <p:sldLayoutId id="2147484383" r:id="rId25"/>
    <p:sldLayoutId id="2147484382" r:id="rId26"/>
    <p:sldLayoutId id="2147484379" r:id="rId27"/>
    <p:sldLayoutId id="2147484378" r:id="rId28"/>
    <p:sldLayoutId id="2147484369" r:id="rId29"/>
    <p:sldLayoutId id="2147484367" r:id="rId30"/>
    <p:sldLayoutId id="2147484362" r:id="rId31"/>
    <p:sldLayoutId id="2147484361" r:id="rId32"/>
    <p:sldLayoutId id="2147484360" r:id="rId33"/>
    <p:sldLayoutId id="2147484359" r:id="rId34"/>
    <p:sldLayoutId id="2147484358" r:id="rId35"/>
    <p:sldLayoutId id="2147484355" r:id="rId36"/>
    <p:sldLayoutId id="2147484354" r:id="rId37"/>
    <p:sldLayoutId id="2147484353" r:id="rId38"/>
    <p:sldLayoutId id="2147484352" r:id="rId39"/>
    <p:sldLayoutId id="2147484351" r:id="rId40"/>
    <p:sldLayoutId id="2147484350" r:id="rId41"/>
    <p:sldLayoutId id="2147484349" r:id="rId42"/>
    <p:sldLayoutId id="2147484348" r:id="rId43"/>
    <p:sldLayoutId id="2147484345" r:id="rId44"/>
    <p:sldLayoutId id="2147484344" r:id="rId45"/>
    <p:sldLayoutId id="2147484343" r:id="rId46"/>
    <p:sldLayoutId id="2147484323" r:id="rId47"/>
    <p:sldLayoutId id="2147484324" r:id="rId48"/>
    <p:sldLayoutId id="2147484325" r:id="rId49"/>
    <p:sldLayoutId id="2147484326" r:id="rId50"/>
    <p:sldLayoutId id="2147484395" r:id="rId51"/>
    <p:sldLayoutId id="2147484390" r:id="rId52"/>
    <p:sldLayoutId id="2147484388" r:id="rId53"/>
    <p:sldLayoutId id="2147484384" r:id="rId54"/>
    <p:sldLayoutId id="2147484381" r:id="rId55"/>
    <p:sldLayoutId id="2147484376" r:id="rId56"/>
    <p:sldLayoutId id="2147484372" r:id="rId57"/>
    <p:sldLayoutId id="2147484364" r:id="rId58"/>
    <p:sldLayoutId id="2147484357" r:id="rId59"/>
    <p:sldLayoutId id="2147484347" r:id="rId60"/>
    <p:sldLayoutId id="2147484338" r:id="rId61"/>
    <p:sldLayoutId id="2147484328" r:id="rId62"/>
    <p:sldLayoutId id="2147484329" r:id="rId63"/>
    <p:sldLayoutId id="2147484330" r:id="rId64"/>
    <p:sldLayoutId id="2147484331" r:id="rId65"/>
    <p:sldLayoutId id="2147484332" r:id="rId66"/>
    <p:sldLayoutId id="2147484400" r:id="rId67"/>
    <p:sldLayoutId id="2147484334" r:id="rId68"/>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4000" kern="1200" spc="0" baseline="0" dirty="0" smtClean="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6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9.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6.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6.xml"/><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9.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6.xml"/><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9.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6.xml"/><Relationship Id="rId5" Type="http://schemas.openxmlformats.org/officeDocument/2006/relationships/image" Target="../media/image19.png"/><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6.xml"/></Relationships>
</file>

<file path=ppt/slides/_rels/slide22.xml.rels><?xml version="1.0" encoding="UTF-8" standalone="yes"?>
<Relationships xmlns="http://schemas.openxmlformats.org/package/2006/relationships"><Relationship Id="rId8" Type="http://schemas.openxmlformats.org/officeDocument/2006/relationships/hyperlink" Target="https://github.com/dmakogon/revconf2017" TargetMode="External"/><Relationship Id="rId3" Type="http://schemas.openxmlformats.org/officeDocument/2006/relationships/hyperlink" Target="https://twitter.com/dmakogon" TargetMode="External"/><Relationship Id="rId7" Type="http://schemas.openxmlformats.org/officeDocument/2006/relationships/hyperlink" Target="https://azure.microsoft.com/" TargetMode="External"/><Relationship Id="rId2" Type="http://schemas.openxmlformats.org/officeDocument/2006/relationships/notesSlide" Target="../notesSlides/notesSlide7.xml"/><Relationship Id="rId1" Type="http://schemas.openxmlformats.org/officeDocument/2006/relationships/slideLayout" Target="../slideLayouts/slideLayout39.xml"/><Relationship Id="rId6" Type="http://schemas.openxmlformats.org/officeDocument/2006/relationships/hyperlink" Target="http://stackoverflow.com/users/272109/david-makogon" TargetMode="External"/><Relationship Id="rId5" Type="http://schemas.openxmlformats.org/officeDocument/2006/relationships/hyperlink" Target="https://facebook.com/dmak.online" TargetMode="External"/><Relationship Id="rId4" Type="http://schemas.openxmlformats.org/officeDocument/2006/relationships/hyperlink" Target="https://dmak.io/"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Layout" Target="../slideLayouts/slideLayout8.xml"/><Relationship Id="rId4" Type="http://schemas.openxmlformats.org/officeDocument/2006/relationships/image" Target="../media/image8.jp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7.xml"/></Relationships>
</file>

<file path=ppt/slides/_rels/slide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3.xml"/><Relationship Id="rId1" Type="http://schemas.openxmlformats.org/officeDocument/2006/relationships/slideLayout" Target="../slideLayouts/slideLayout26.xml"/><Relationship Id="rId5" Type="http://schemas.openxmlformats.org/officeDocument/2006/relationships/image" Target="../media/image11.jpg"/><Relationship Id="rId4" Type="http://schemas.openxmlformats.org/officeDocument/2006/relationships/image" Target="../media/image10.jp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3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6.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6.xml"/><Relationship Id="rId5" Type="http://schemas.openxmlformats.org/officeDocument/2006/relationships/image" Target="../media/image16.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6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3660" y="1351318"/>
            <a:ext cx="11887200" cy="3674852"/>
          </a:xfrm>
        </p:spPr>
        <p:txBody>
          <a:bodyPr/>
          <a:lstStyle/>
          <a:p>
            <a:r>
              <a:rPr lang="en-US" dirty="0" err="1"/>
              <a:t>HackedDB</a:t>
            </a:r>
            <a:r>
              <a:rPr lang="en-US" dirty="0"/>
              <a:t>*:</a:t>
            </a:r>
            <a:br>
              <a:rPr lang="en-US" dirty="0"/>
            </a:br>
            <a:r>
              <a:rPr lang="en-US" sz="6000" dirty="0"/>
              <a:t>All your database are belong to us</a:t>
            </a:r>
            <a:br>
              <a:rPr lang="is-IS" sz="6000" dirty="0"/>
            </a:br>
            <a:br>
              <a:rPr lang="en-US" dirty="0"/>
            </a:br>
            <a:r>
              <a:rPr lang="en-US" sz="4800" dirty="0"/>
              <a:t>* </a:t>
            </a:r>
            <a:r>
              <a:rPr lang="en-US" sz="4800" dirty="0" err="1"/>
              <a:t>HackedDB</a:t>
            </a:r>
            <a:r>
              <a:rPr lang="en-US" sz="4800" dirty="0"/>
              <a:t> is not a real </a:t>
            </a:r>
            <a:r>
              <a:rPr lang="en-US" sz="4800" dirty="0" err="1"/>
              <a:t>db</a:t>
            </a:r>
            <a:r>
              <a:rPr lang="en-US" sz="4800" dirty="0"/>
              <a:t> </a:t>
            </a:r>
            <a:r>
              <a:rPr lang="en-US" sz="4800" dirty="0">
                <a:sym typeface="Wingdings"/>
              </a:rPr>
              <a:t></a:t>
            </a:r>
            <a:endParaRPr lang="en-US" dirty="0"/>
          </a:p>
        </p:txBody>
      </p:sp>
      <p:sp>
        <p:nvSpPr>
          <p:cNvPr id="6" name="Text Placeholder 4"/>
          <p:cNvSpPr txBox="1">
            <a:spLocks/>
          </p:cNvSpPr>
          <p:nvPr/>
        </p:nvSpPr>
        <p:spPr>
          <a:xfrm>
            <a:off x="281052" y="5622207"/>
            <a:ext cx="10585385" cy="1404761"/>
          </a:xfrm>
          <a:prstGeom prst="rect">
            <a:avLst/>
          </a:prstGeom>
        </p:spPr>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3921" kern="1200" spc="0" baseline="0" dirty="0" smtClean="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2353"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None/>
            </a:pPr>
            <a:r>
              <a:rPr lang="is-IS" sz="4000" dirty="0"/>
              <a:t>David Makogon, Microsoft</a:t>
            </a:r>
          </a:p>
          <a:p>
            <a:pPr marL="0" indent="0">
              <a:buNone/>
            </a:pPr>
            <a:r>
              <a:rPr lang="is-IS" sz="4000" dirty="0"/>
              <a:t> twitter: </a:t>
            </a:r>
            <a:r>
              <a:rPr lang="en-US" sz="3999" dirty="0"/>
              <a:t>@</a:t>
            </a:r>
            <a:r>
              <a:rPr lang="en-US" sz="3999" dirty="0" err="1"/>
              <a:t>dmakogon</a:t>
            </a:r>
            <a:r>
              <a:rPr lang="en-US" sz="3999"/>
              <a:t>, blog: dmak.io</a:t>
            </a:r>
            <a:endParaRPr lang="en-US" sz="3999" dirty="0"/>
          </a:p>
        </p:txBody>
      </p:sp>
      <p:sp>
        <p:nvSpPr>
          <p:cNvPr id="7" name="Text Placeholder 4"/>
          <p:cNvSpPr txBox="1">
            <a:spLocks/>
          </p:cNvSpPr>
          <p:nvPr/>
        </p:nvSpPr>
        <p:spPr>
          <a:xfrm>
            <a:off x="281052" y="469904"/>
            <a:ext cx="10258572" cy="1060973"/>
          </a:xfrm>
          <a:prstGeom prst="rect">
            <a:avLst/>
          </a:prstGeom>
        </p:spPr>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3921" kern="1200" spc="0" baseline="0" dirty="0" smtClean="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2353"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None/>
            </a:pPr>
            <a:r>
              <a:rPr lang="en-US" sz="3999" dirty="0"/>
              <a:t>#</a:t>
            </a:r>
            <a:r>
              <a:rPr lang="en-US" sz="3999" dirty="0" err="1"/>
              <a:t>revconf</a:t>
            </a:r>
            <a:endParaRPr lang="en-US" sz="3999" dirty="0"/>
          </a:p>
        </p:txBody>
      </p:sp>
    </p:spTree>
    <p:extLst>
      <p:ext uri="{BB962C8B-B14F-4D97-AF65-F5344CB8AC3E}">
        <p14:creationId xmlns:p14="http://schemas.microsoft.com/office/powerpoint/2010/main" val="1533974707"/>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46037" y="583510"/>
            <a:ext cx="12305947" cy="5809352"/>
          </a:xfrm>
          <a:prstGeom prst="rect">
            <a:avLst/>
          </a:prstGeom>
        </p:spPr>
      </p:pic>
    </p:spTree>
    <p:extLst>
      <p:ext uri="{BB962C8B-B14F-4D97-AF65-F5344CB8AC3E}">
        <p14:creationId xmlns:p14="http://schemas.microsoft.com/office/powerpoint/2010/main" val="37883632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Database security</a:t>
            </a:r>
          </a:p>
        </p:txBody>
      </p:sp>
      <p:sp>
        <p:nvSpPr>
          <p:cNvPr id="2" name="Content Placeholder 1"/>
          <p:cNvSpPr>
            <a:spLocks noGrp="1"/>
          </p:cNvSpPr>
          <p:nvPr>
            <p:ph type="body" sz="quarter" idx="10"/>
          </p:nvPr>
        </p:nvSpPr>
        <p:spPr>
          <a:xfrm>
            <a:off x="275481" y="1212850"/>
            <a:ext cx="11885514" cy="4195508"/>
          </a:xfrm>
        </p:spPr>
        <p:txBody>
          <a:bodyPr/>
          <a:lstStyle/>
          <a:p>
            <a:r>
              <a:rPr lang="en-US" sz="3672" dirty="0"/>
              <a:t>Your database = Shiny New Object</a:t>
            </a:r>
          </a:p>
          <a:p>
            <a:r>
              <a:rPr lang="en-US" sz="3672" dirty="0"/>
              <a:t>You rip open the packaging…</a:t>
            </a:r>
          </a:p>
          <a:p>
            <a:r>
              <a:rPr lang="en-US" sz="3672" dirty="0"/>
              <a:t>You install your brand new database…</a:t>
            </a:r>
          </a:p>
          <a:p>
            <a:r>
              <a:rPr lang="en-US" sz="3672" dirty="0" err="1"/>
              <a:t>Aaaaaaand</a:t>
            </a:r>
            <a:r>
              <a:rPr lang="en-US" sz="3672" dirty="0"/>
              <a:t>…</a:t>
            </a:r>
          </a:p>
          <a:p>
            <a:endParaRPr lang="en-US" sz="3672" dirty="0"/>
          </a:p>
          <a:p>
            <a:r>
              <a:rPr lang="en-US" sz="6000" dirty="0"/>
              <a:t>Is it secure?</a:t>
            </a:r>
          </a:p>
        </p:txBody>
      </p:sp>
    </p:spTree>
    <p:extLst>
      <p:ext uri="{BB962C8B-B14F-4D97-AF65-F5344CB8AC3E}">
        <p14:creationId xmlns:p14="http://schemas.microsoft.com/office/powerpoint/2010/main" val="1041155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500"/>
                                        <p:tgtEl>
                                          <p:spTgt spid="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animEffect transition="in" filter="fade">
                                      <p:cBhvr>
                                        <p:cTn id="27" dur="500"/>
                                        <p:tgtEl>
                                          <p:spTgt spid="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Out-of-the-box database security</a:t>
            </a:r>
          </a:p>
        </p:txBody>
      </p:sp>
      <p:sp>
        <p:nvSpPr>
          <p:cNvPr id="2" name="Content Placeholder 1"/>
          <p:cNvSpPr>
            <a:spLocks noGrp="1"/>
          </p:cNvSpPr>
          <p:nvPr>
            <p:ph type="body" sz="quarter" idx="10"/>
          </p:nvPr>
        </p:nvSpPr>
        <p:spPr>
          <a:xfrm>
            <a:off x="275481" y="1212850"/>
            <a:ext cx="11885514" cy="3801490"/>
          </a:xfrm>
        </p:spPr>
        <p:txBody>
          <a:bodyPr/>
          <a:lstStyle/>
          <a:p>
            <a:r>
              <a:rPr lang="en-US" sz="3672" dirty="0"/>
              <a:t>Authentication (and authorization)</a:t>
            </a:r>
          </a:p>
          <a:p>
            <a:r>
              <a:rPr lang="en-US" sz="3672" dirty="0"/>
              <a:t>Network binding</a:t>
            </a:r>
          </a:p>
          <a:p>
            <a:endParaRPr lang="en-US" sz="3672" dirty="0"/>
          </a:p>
          <a:p>
            <a:r>
              <a:rPr lang="en-US" sz="3672" dirty="0"/>
              <a:t>Some </a:t>
            </a:r>
            <a:r>
              <a:rPr lang="en-US" sz="3672" dirty="0" err="1"/>
              <a:t>db’s</a:t>
            </a:r>
            <a:r>
              <a:rPr lang="en-US" sz="3672" dirty="0"/>
              <a:t> default to:</a:t>
            </a:r>
          </a:p>
          <a:p>
            <a:r>
              <a:rPr lang="en-US" sz="3672" dirty="0"/>
              <a:t>   No </a:t>
            </a:r>
            <a:r>
              <a:rPr lang="en-US" sz="3672" dirty="0" err="1"/>
              <a:t>auth</a:t>
            </a:r>
            <a:endParaRPr lang="en-US" sz="3672" dirty="0"/>
          </a:p>
          <a:p>
            <a:r>
              <a:rPr lang="en-US" sz="3672" dirty="0"/>
              <a:t>   All bindings (meaning every network interface)</a:t>
            </a:r>
          </a:p>
        </p:txBody>
      </p:sp>
    </p:spTree>
    <p:extLst>
      <p:ext uri="{BB962C8B-B14F-4D97-AF65-F5344CB8AC3E}">
        <p14:creationId xmlns:p14="http://schemas.microsoft.com/office/powerpoint/2010/main" val="3985291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animEffect transition="in" filter="fade">
                                      <p:cBhvr>
                                        <p:cTn id="15" dur="500"/>
                                        <p:tgtEl>
                                          <p:spTgt spid="2">
                                            <p:txEl>
                                              <p:pRg st="3" end="3"/>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2">
                                            <p:txEl>
                                              <p:pRg st="4" end="4"/>
                                            </p:txEl>
                                          </p:spTgt>
                                        </p:tgtEl>
                                        <p:attrNameLst>
                                          <p:attrName>style.visibility</p:attrName>
                                        </p:attrNameLst>
                                      </p:cBhvr>
                                      <p:to>
                                        <p:strVal val="visible"/>
                                      </p:to>
                                    </p:set>
                                    <p:animEffect transition="in" filter="fade">
                                      <p:cBhvr>
                                        <p:cTn id="18" dur="500"/>
                                        <p:tgtEl>
                                          <p:spTgt spid="2">
                                            <p:txEl>
                                              <p:pRg st="4" end="4"/>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2">
                                            <p:txEl>
                                              <p:pRg st="5" end="5"/>
                                            </p:txEl>
                                          </p:spTgt>
                                        </p:tgtEl>
                                        <p:attrNameLst>
                                          <p:attrName>style.visibility</p:attrName>
                                        </p:attrNameLst>
                                      </p:cBhvr>
                                      <p:to>
                                        <p:strVal val="visible"/>
                                      </p:to>
                                    </p:set>
                                    <p:animEffect transition="in" filter="fade">
                                      <p:cBhvr>
                                        <p:cTn id="21" dur="500"/>
                                        <p:tgtEl>
                                          <p:spTgt spid="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 MongoDB </a:t>
            </a:r>
            <a:r>
              <a:rPr lang="en-US" dirty="0" err="1"/>
              <a:t>config</a:t>
            </a:r>
            <a:endParaRPr lang="en-US" dirty="0"/>
          </a:p>
        </p:txBody>
      </p:sp>
    </p:spTree>
    <p:extLst>
      <p:ext uri="{BB962C8B-B14F-4D97-AF65-F5344CB8AC3E}">
        <p14:creationId xmlns:p14="http://schemas.microsoft.com/office/powerpoint/2010/main" val="766347701"/>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Virtual Networks</a:t>
            </a:r>
          </a:p>
        </p:txBody>
      </p:sp>
      <p:pic>
        <p:nvPicPr>
          <p:cNvPr id="5" name="Picture 4"/>
          <p:cNvPicPr>
            <a:picLocks noChangeAspect="1"/>
          </p:cNvPicPr>
          <p:nvPr/>
        </p:nvPicPr>
        <p:blipFill>
          <a:blip r:embed="rId2">
            <a:lum bright="70000" contrast="-70000"/>
            <a:extLst>
              <a:ext uri="{28A0092B-C50C-407E-A947-70E740481C1C}">
                <a14:useLocalDpi xmlns:a14="http://schemas.microsoft.com/office/drawing/2010/main" val="0"/>
              </a:ext>
            </a:extLst>
          </a:blip>
          <a:stretch>
            <a:fillRect/>
          </a:stretch>
        </p:blipFill>
        <p:spPr>
          <a:xfrm>
            <a:off x="3233579" y="-1006737"/>
            <a:ext cx="9202896" cy="9202896"/>
          </a:xfrm>
          <a:prstGeom prst="rect">
            <a:avLst/>
          </a:prstGeom>
          <a:noFill/>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13638" y="1067647"/>
            <a:ext cx="2667000" cy="266700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39225" y="2963862"/>
            <a:ext cx="2355614" cy="2355614"/>
          </a:xfrm>
          <a:prstGeom prst="rect">
            <a:avLst/>
          </a:prstGeom>
        </p:spPr>
      </p:pic>
      <p:sp>
        <p:nvSpPr>
          <p:cNvPr id="9" name="TextBox 8"/>
          <p:cNvSpPr txBox="1"/>
          <p:nvPr/>
        </p:nvSpPr>
        <p:spPr>
          <a:xfrm>
            <a:off x="7215571" y="3555155"/>
            <a:ext cx="2086586" cy="960263"/>
          </a:xfrm>
          <a:prstGeom prst="rect">
            <a:avLst/>
          </a:prstGeom>
          <a:noFill/>
        </p:spPr>
        <p:txBody>
          <a:bodyPr wrap="square" lIns="182880" tIns="146304" rIns="182880" bIns="146304" rtlCol="0">
            <a:spAutoFit/>
          </a:bodyPr>
          <a:lstStyle/>
          <a:p>
            <a:pPr algn="ctr">
              <a:lnSpc>
                <a:spcPct val="90000"/>
              </a:lnSpc>
              <a:spcAft>
                <a:spcPts val="600"/>
              </a:spcAft>
            </a:pPr>
            <a:r>
              <a:rPr lang="en-US" sz="4800" b="1" dirty="0">
                <a:solidFill>
                  <a:schemeClr val="accent6"/>
                </a:solidFill>
              </a:rPr>
              <a:t>DB</a:t>
            </a:r>
            <a:endParaRPr lang="en-US" sz="4000" b="1" dirty="0">
              <a:solidFill>
                <a:schemeClr val="accent6"/>
              </a:solidFill>
            </a:endParaRPr>
          </a:p>
        </p:txBody>
      </p:sp>
      <p:sp>
        <p:nvSpPr>
          <p:cNvPr id="12" name="Frame 11"/>
          <p:cNvSpPr/>
          <p:nvPr/>
        </p:nvSpPr>
        <p:spPr bwMode="auto">
          <a:xfrm>
            <a:off x="3233579" y="1067647"/>
            <a:ext cx="7404258" cy="4791815"/>
          </a:xfrm>
          <a:prstGeom prst="frame">
            <a:avLst>
              <a:gd name="adj1" fmla="val 4867"/>
            </a:avLst>
          </a:prstGeom>
          <a:solidFill>
            <a:srgbClr val="FFC000"/>
          </a:solid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14" name="Straight Arrow Connector 13"/>
          <p:cNvCxnSpPr/>
          <p:nvPr/>
        </p:nvCxnSpPr>
        <p:spPr>
          <a:xfrm flipV="1">
            <a:off x="5853811" y="2401147"/>
            <a:ext cx="1633747" cy="1154008"/>
          </a:xfrm>
          <a:prstGeom prst="straightConnector1">
            <a:avLst/>
          </a:prstGeom>
          <a:ln w="76200">
            <a:solidFill>
              <a:srgbClr val="FFC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3732830" y="1648642"/>
            <a:ext cx="2086586" cy="960263"/>
          </a:xfrm>
          <a:prstGeom prst="rect">
            <a:avLst/>
          </a:prstGeom>
          <a:noFill/>
        </p:spPr>
        <p:txBody>
          <a:bodyPr wrap="square" lIns="182880" tIns="146304" rIns="182880" bIns="146304" rtlCol="0">
            <a:spAutoFit/>
          </a:bodyPr>
          <a:lstStyle/>
          <a:p>
            <a:pPr algn="ctr">
              <a:lnSpc>
                <a:spcPct val="90000"/>
              </a:lnSpc>
              <a:spcAft>
                <a:spcPts val="600"/>
              </a:spcAft>
            </a:pPr>
            <a:r>
              <a:rPr lang="en-US" sz="4800" b="1" dirty="0"/>
              <a:t>Azure</a:t>
            </a:r>
            <a:endParaRPr lang="en-US" sz="4000" b="1" dirty="0"/>
          </a:p>
        </p:txBody>
      </p:sp>
      <p:sp>
        <p:nvSpPr>
          <p:cNvPr id="10" name="TextBox 9"/>
          <p:cNvSpPr txBox="1"/>
          <p:nvPr/>
        </p:nvSpPr>
        <p:spPr>
          <a:xfrm>
            <a:off x="5128985" y="4807659"/>
            <a:ext cx="2086586" cy="960263"/>
          </a:xfrm>
          <a:prstGeom prst="rect">
            <a:avLst/>
          </a:prstGeom>
          <a:noFill/>
        </p:spPr>
        <p:txBody>
          <a:bodyPr wrap="square" lIns="182880" tIns="146304" rIns="182880" bIns="146304" rtlCol="0">
            <a:spAutoFit/>
          </a:bodyPr>
          <a:lstStyle/>
          <a:p>
            <a:pPr algn="ctr">
              <a:lnSpc>
                <a:spcPct val="90000"/>
              </a:lnSpc>
              <a:spcAft>
                <a:spcPts val="600"/>
              </a:spcAft>
            </a:pPr>
            <a:r>
              <a:rPr lang="en-US" sz="4800" b="1" dirty="0">
                <a:solidFill>
                  <a:schemeClr val="accent6"/>
                </a:solidFill>
              </a:rPr>
              <a:t>App</a:t>
            </a:r>
            <a:endParaRPr lang="en-US" sz="4000" b="1" dirty="0">
              <a:solidFill>
                <a:schemeClr val="accent6"/>
              </a:solidFill>
            </a:endParaRPr>
          </a:p>
        </p:txBody>
      </p:sp>
    </p:spTree>
    <p:extLst>
      <p:ext uri="{BB962C8B-B14F-4D97-AF65-F5344CB8AC3E}">
        <p14:creationId xmlns:p14="http://schemas.microsoft.com/office/powerpoint/2010/main" val="631148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par>
                                <p:cTn id="17" presetID="10"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par>
                                <p:cTn id="28" presetID="10" presetClass="entr" presetSubtype="0" fill="hold" nodeType="with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fade">
                                      <p:cBhvr>
                                        <p:cTn id="3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animBg="1"/>
      <p:bldP spid="11" grpId="0"/>
      <p:bldP spid="1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Virtual Networks</a:t>
            </a:r>
          </a:p>
        </p:txBody>
      </p:sp>
      <p:sp>
        <p:nvSpPr>
          <p:cNvPr id="3" name="Text Placeholder 2"/>
          <p:cNvSpPr>
            <a:spLocks noGrp="1"/>
          </p:cNvSpPr>
          <p:nvPr>
            <p:ph type="body" sz="quarter" idx="10"/>
          </p:nvPr>
        </p:nvSpPr>
        <p:spPr>
          <a:xfrm>
            <a:off x="274638" y="1212850"/>
            <a:ext cx="11887200" cy="3447098"/>
          </a:xfrm>
        </p:spPr>
        <p:txBody>
          <a:bodyPr/>
          <a:lstStyle/>
          <a:p>
            <a:r>
              <a:rPr lang="en-US" dirty="0"/>
              <a:t>App server talks to </a:t>
            </a:r>
            <a:r>
              <a:rPr lang="en-US" dirty="0" err="1"/>
              <a:t>db</a:t>
            </a:r>
            <a:endParaRPr lang="en-US" dirty="0"/>
          </a:p>
          <a:p>
            <a:r>
              <a:rPr lang="en-US" dirty="0"/>
              <a:t>app &amp; </a:t>
            </a:r>
            <a:r>
              <a:rPr lang="en-US" dirty="0" err="1"/>
              <a:t>db</a:t>
            </a:r>
            <a:r>
              <a:rPr lang="en-US" dirty="0"/>
              <a:t> server live in </a:t>
            </a:r>
            <a:r>
              <a:rPr lang="en-US" dirty="0" err="1"/>
              <a:t>vnet</a:t>
            </a:r>
            <a:endParaRPr lang="en-US" dirty="0"/>
          </a:p>
          <a:p>
            <a:r>
              <a:rPr lang="en-US" dirty="0"/>
              <a:t>no ports exposed for </a:t>
            </a:r>
            <a:r>
              <a:rPr lang="en-US" dirty="0" err="1"/>
              <a:t>db</a:t>
            </a:r>
            <a:endParaRPr lang="en-US" dirty="0"/>
          </a:p>
          <a:p>
            <a:r>
              <a:rPr lang="en-US" dirty="0"/>
              <a:t>app server has only open port</a:t>
            </a:r>
          </a:p>
          <a:p>
            <a:endParaRPr lang="en-US" dirty="0"/>
          </a:p>
        </p:txBody>
      </p:sp>
      <p:grpSp>
        <p:nvGrpSpPr>
          <p:cNvPr id="14" name="Group 13"/>
          <p:cNvGrpSpPr/>
          <p:nvPr/>
        </p:nvGrpSpPr>
        <p:grpSpPr>
          <a:xfrm>
            <a:off x="7056437" y="0"/>
            <a:ext cx="5105401" cy="5181600"/>
            <a:chOff x="7056436" y="-160338"/>
            <a:chExt cx="5105401" cy="5181600"/>
          </a:xfrm>
        </p:grpSpPr>
        <p:pic>
          <p:nvPicPr>
            <p:cNvPr id="4" name="Picture 3"/>
            <p:cNvPicPr>
              <a:picLocks noChangeAspect="1"/>
            </p:cNvPicPr>
            <p:nvPr/>
          </p:nvPicPr>
          <p:blipFill>
            <a:blip r:embed="rId2">
              <a:lum bright="70000" contrast="-70000"/>
              <a:extLst>
                <a:ext uri="{28A0092B-C50C-407E-A947-70E740481C1C}">
                  <a14:useLocalDpi xmlns:a14="http://schemas.microsoft.com/office/drawing/2010/main" val="0"/>
                </a:ext>
              </a:extLst>
            </a:blip>
            <a:stretch>
              <a:fillRect/>
            </a:stretch>
          </p:blipFill>
          <p:spPr>
            <a:xfrm>
              <a:off x="7056436" y="-160338"/>
              <a:ext cx="5105401" cy="5181600"/>
            </a:xfrm>
            <a:prstGeom prst="rect">
              <a:avLst/>
            </a:prstGeom>
            <a:noFill/>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30843" y="1007623"/>
              <a:ext cx="1479546" cy="1501628"/>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81472" y="2075269"/>
              <a:ext cx="1306801" cy="1326305"/>
            </a:xfrm>
            <a:prstGeom prst="rect">
              <a:avLst/>
            </a:prstGeom>
          </p:spPr>
        </p:pic>
        <p:sp>
          <p:nvSpPr>
            <p:cNvPr id="10" name="Frame 9"/>
            <p:cNvSpPr/>
            <p:nvPr/>
          </p:nvSpPr>
          <p:spPr bwMode="auto">
            <a:xfrm>
              <a:off x="7056436" y="1007623"/>
              <a:ext cx="4107588" cy="2697984"/>
            </a:xfrm>
            <a:prstGeom prst="frame">
              <a:avLst>
                <a:gd name="adj1" fmla="val 4867"/>
              </a:avLst>
            </a:prstGeom>
            <a:solidFill>
              <a:srgbClr val="FFC000"/>
            </a:solid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11" name="Straight Arrow Connector 10"/>
            <p:cNvCxnSpPr/>
            <p:nvPr/>
          </p:nvCxnSpPr>
          <p:spPr>
            <a:xfrm flipV="1">
              <a:off x="8510037" y="1758438"/>
              <a:ext cx="906338" cy="649753"/>
            </a:xfrm>
            <a:prstGeom prst="straightConnector1">
              <a:avLst/>
            </a:prstGeom>
            <a:ln w="76200">
              <a:solidFill>
                <a:srgbClr val="FFC000"/>
              </a:solidFill>
              <a:headEnd type="triangle"/>
              <a:tailEnd type="triangle"/>
            </a:ln>
          </p:spPr>
          <p:style>
            <a:lnRef idx="1">
              <a:schemeClr val="accent1"/>
            </a:lnRef>
            <a:fillRef idx="0">
              <a:schemeClr val="accent1"/>
            </a:fillRef>
            <a:effectRef idx="0">
              <a:schemeClr val="accent1"/>
            </a:effectRef>
            <a:fontRef idx="minor">
              <a:schemeClr val="tx1"/>
            </a:fontRef>
          </p:style>
        </p:cxnSp>
      </p:grpSp>
      <p:cxnSp>
        <p:nvCxnSpPr>
          <p:cNvPr id="17" name="Straight Arrow Connector 16"/>
          <p:cNvCxnSpPr/>
          <p:nvPr/>
        </p:nvCxnSpPr>
        <p:spPr>
          <a:xfrm>
            <a:off x="6294437" y="3116262"/>
            <a:ext cx="762000" cy="0"/>
          </a:xfrm>
          <a:prstGeom prst="straightConnector1">
            <a:avLst/>
          </a:prstGeom>
          <a:ln w="76200">
            <a:solidFill>
              <a:srgbClr val="FFC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5985274" y="2347761"/>
            <a:ext cx="1600200" cy="849463"/>
          </a:xfrm>
          <a:prstGeom prst="rect">
            <a:avLst/>
          </a:prstGeom>
          <a:noFill/>
        </p:spPr>
        <p:txBody>
          <a:bodyPr wrap="square" lIns="182880" tIns="146304" rIns="182880" bIns="146304" rtlCol="0">
            <a:spAutoFit/>
          </a:bodyPr>
          <a:lstStyle/>
          <a:p>
            <a:pPr>
              <a:lnSpc>
                <a:spcPct val="90000"/>
              </a:lnSpc>
              <a:spcAft>
                <a:spcPts val="600"/>
              </a:spcAft>
            </a:pPr>
            <a:r>
              <a:rPr lang="en-US" sz="4000" b="1" dirty="0">
                <a:gradFill>
                  <a:gsLst>
                    <a:gs pos="2917">
                      <a:schemeClr val="tx1"/>
                    </a:gs>
                    <a:gs pos="30000">
                      <a:schemeClr val="tx1"/>
                    </a:gs>
                  </a:gsLst>
                  <a:lin ang="5400000" scaled="0"/>
                </a:gradFill>
              </a:rPr>
              <a:t>443</a:t>
            </a:r>
          </a:p>
        </p:txBody>
      </p:sp>
    </p:spTree>
    <p:extLst>
      <p:ext uri="{BB962C8B-B14F-4D97-AF65-F5344CB8AC3E}">
        <p14:creationId xmlns:p14="http://schemas.microsoft.com/office/powerpoint/2010/main" val="5151772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fade">
                                      <p:cBhvr>
                                        <p:cTn id="27" dur="500"/>
                                        <p:tgtEl>
                                          <p:spTgt spid="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fade">
                                      <p:cBhvr>
                                        <p:cTn id="32" dur="500"/>
                                        <p:tgtEl>
                                          <p:spTgt spid="17"/>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animEffect transition="in" filter="fade">
                                      <p:cBhvr>
                                        <p:cTn id="35"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  Virtual Networks</a:t>
            </a:r>
          </a:p>
        </p:txBody>
      </p:sp>
    </p:spTree>
    <p:extLst>
      <p:ext uri="{BB962C8B-B14F-4D97-AF65-F5344CB8AC3E}">
        <p14:creationId xmlns:p14="http://schemas.microsoft.com/office/powerpoint/2010/main" val="713524587"/>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Jump box</a:t>
            </a:r>
          </a:p>
        </p:txBody>
      </p:sp>
      <p:pic>
        <p:nvPicPr>
          <p:cNvPr id="5" name="Picture 4"/>
          <p:cNvPicPr>
            <a:picLocks noChangeAspect="1"/>
          </p:cNvPicPr>
          <p:nvPr/>
        </p:nvPicPr>
        <p:blipFill>
          <a:blip r:embed="rId2">
            <a:lum bright="70000" contrast="-70000"/>
            <a:extLst>
              <a:ext uri="{28A0092B-C50C-407E-A947-70E740481C1C}">
                <a14:useLocalDpi xmlns:a14="http://schemas.microsoft.com/office/drawing/2010/main" val="0"/>
              </a:ext>
            </a:extLst>
          </a:blip>
          <a:stretch>
            <a:fillRect/>
          </a:stretch>
        </p:blipFill>
        <p:spPr>
          <a:xfrm>
            <a:off x="3233579" y="-1006737"/>
            <a:ext cx="9202896" cy="9202896"/>
          </a:xfrm>
          <a:prstGeom prst="rect">
            <a:avLst/>
          </a:prstGeom>
          <a:noFill/>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13638" y="1067647"/>
            <a:ext cx="2667000" cy="266700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33132" y="3725862"/>
            <a:ext cx="2355614" cy="2355614"/>
          </a:xfrm>
          <a:prstGeom prst="rect">
            <a:avLst/>
          </a:prstGeom>
        </p:spPr>
      </p:pic>
      <p:sp>
        <p:nvSpPr>
          <p:cNvPr id="9" name="TextBox 8"/>
          <p:cNvSpPr txBox="1"/>
          <p:nvPr/>
        </p:nvSpPr>
        <p:spPr>
          <a:xfrm>
            <a:off x="8051725" y="3414712"/>
            <a:ext cx="2086586" cy="960263"/>
          </a:xfrm>
          <a:prstGeom prst="rect">
            <a:avLst/>
          </a:prstGeom>
          <a:noFill/>
        </p:spPr>
        <p:txBody>
          <a:bodyPr wrap="square" lIns="182880" tIns="146304" rIns="182880" bIns="146304" rtlCol="0">
            <a:spAutoFit/>
          </a:bodyPr>
          <a:lstStyle/>
          <a:p>
            <a:pPr algn="ctr">
              <a:lnSpc>
                <a:spcPct val="90000"/>
              </a:lnSpc>
              <a:spcAft>
                <a:spcPts val="600"/>
              </a:spcAft>
            </a:pPr>
            <a:r>
              <a:rPr lang="en-US" sz="4800" b="1" dirty="0">
                <a:solidFill>
                  <a:schemeClr val="accent6"/>
                </a:solidFill>
              </a:rPr>
              <a:t>DB</a:t>
            </a:r>
            <a:endParaRPr lang="en-US" sz="4000" b="1" dirty="0">
              <a:solidFill>
                <a:schemeClr val="accent6"/>
              </a:solidFill>
            </a:endParaRPr>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34501" y="3094789"/>
            <a:ext cx="2239807" cy="2239807"/>
          </a:xfrm>
          <a:prstGeom prst="rect">
            <a:avLst/>
          </a:prstGeom>
        </p:spPr>
      </p:pic>
      <p:cxnSp>
        <p:nvCxnSpPr>
          <p:cNvPr id="15" name="Straight Arrow Connector 14"/>
          <p:cNvCxnSpPr>
            <a:cxnSpLocks/>
          </p:cNvCxnSpPr>
          <p:nvPr/>
        </p:nvCxnSpPr>
        <p:spPr>
          <a:xfrm flipV="1">
            <a:off x="6067139" y="2354158"/>
            <a:ext cx="1456693" cy="1268948"/>
          </a:xfrm>
          <a:prstGeom prst="straightConnector1">
            <a:avLst/>
          </a:prstGeom>
          <a:ln w="76200">
            <a:solidFill>
              <a:srgbClr val="FFC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cxnSpLocks/>
          </p:cNvCxnSpPr>
          <p:nvPr/>
        </p:nvCxnSpPr>
        <p:spPr>
          <a:xfrm>
            <a:off x="6074308" y="3779855"/>
            <a:ext cx="686603" cy="712533"/>
          </a:xfrm>
          <a:prstGeom prst="straightConnector1">
            <a:avLst/>
          </a:prstGeom>
          <a:ln w="76200">
            <a:solidFill>
              <a:srgbClr val="FFC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cxnSpLocks/>
          </p:cNvCxnSpPr>
          <p:nvPr/>
        </p:nvCxnSpPr>
        <p:spPr>
          <a:xfrm flipV="1">
            <a:off x="1969070" y="4374975"/>
            <a:ext cx="1963167" cy="491146"/>
          </a:xfrm>
          <a:prstGeom prst="straightConnector1">
            <a:avLst/>
          </a:prstGeom>
          <a:ln w="76200">
            <a:solidFill>
              <a:srgbClr val="FFC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1441177" y="3148247"/>
            <a:ext cx="2007546" cy="1625060"/>
          </a:xfrm>
          <a:prstGeom prst="rect">
            <a:avLst/>
          </a:prstGeom>
          <a:noFill/>
        </p:spPr>
        <p:txBody>
          <a:bodyPr wrap="square" lIns="182880" tIns="146304" rIns="182880" bIns="146304" rtlCol="0">
            <a:spAutoFit/>
          </a:bodyPr>
          <a:lstStyle/>
          <a:p>
            <a:pPr>
              <a:lnSpc>
                <a:spcPct val="90000"/>
              </a:lnSpc>
              <a:spcAft>
                <a:spcPts val="600"/>
              </a:spcAft>
            </a:pPr>
            <a:r>
              <a:rPr lang="en-US" sz="4800" b="1" dirty="0">
                <a:gradFill>
                  <a:gsLst>
                    <a:gs pos="2917">
                      <a:schemeClr val="tx1"/>
                    </a:gs>
                    <a:gs pos="30000">
                      <a:schemeClr val="tx1"/>
                    </a:gs>
                  </a:gsLst>
                  <a:lin ang="5400000" scaled="0"/>
                </a:gradFill>
              </a:rPr>
              <a:t>22</a:t>
            </a:r>
            <a:br>
              <a:rPr lang="en-US" sz="4800" b="1" dirty="0">
                <a:gradFill>
                  <a:gsLst>
                    <a:gs pos="2917">
                      <a:schemeClr val="tx1"/>
                    </a:gs>
                    <a:gs pos="30000">
                      <a:schemeClr val="tx1"/>
                    </a:gs>
                  </a:gsLst>
                  <a:lin ang="5400000" scaled="0"/>
                </a:gradFill>
              </a:rPr>
            </a:br>
            <a:r>
              <a:rPr lang="en-US" sz="4800" b="1" dirty="0">
                <a:gradFill>
                  <a:gsLst>
                    <a:gs pos="2917">
                      <a:schemeClr val="tx1"/>
                    </a:gs>
                    <a:gs pos="30000">
                      <a:schemeClr val="tx1"/>
                    </a:gs>
                  </a:gsLst>
                  <a:lin ang="5400000" scaled="0"/>
                </a:gradFill>
              </a:rPr>
              <a:t>3389</a:t>
            </a:r>
          </a:p>
        </p:txBody>
      </p:sp>
      <p:sp>
        <p:nvSpPr>
          <p:cNvPr id="14" name="TextBox 13"/>
          <p:cNvSpPr txBox="1"/>
          <p:nvPr/>
        </p:nvSpPr>
        <p:spPr>
          <a:xfrm>
            <a:off x="3732830" y="1648642"/>
            <a:ext cx="2086586" cy="960263"/>
          </a:xfrm>
          <a:prstGeom prst="rect">
            <a:avLst/>
          </a:prstGeom>
          <a:noFill/>
        </p:spPr>
        <p:txBody>
          <a:bodyPr wrap="square" lIns="182880" tIns="146304" rIns="182880" bIns="146304" rtlCol="0">
            <a:spAutoFit/>
          </a:bodyPr>
          <a:lstStyle/>
          <a:p>
            <a:pPr algn="ctr">
              <a:lnSpc>
                <a:spcPct val="90000"/>
              </a:lnSpc>
              <a:spcAft>
                <a:spcPts val="600"/>
              </a:spcAft>
            </a:pPr>
            <a:r>
              <a:rPr lang="en-US" sz="4800" b="1" dirty="0"/>
              <a:t>Azure</a:t>
            </a:r>
            <a:endParaRPr lang="en-US" sz="4000" b="1" dirty="0"/>
          </a:p>
        </p:txBody>
      </p:sp>
      <p:sp>
        <p:nvSpPr>
          <p:cNvPr id="17" name="TextBox 16"/>
          <p:cNvSpPr txBox="1"/>
          <p:nvPr/>
        </p:nvSpPr>
        <p:spPr>
          <a:xfrm>
            <a:off x="3416333" y="5019162"/>
            <a:ext cx="3124200" cy="960263"/>
          </a:xfrm>
          <a:prstGeom prst="rect">
            <a:avLst/>
          </a:prstGeom>
          <a:noFill/>
        </p:spPr>
        <p:txBody>
          <a:bodyPr wrap="square" lIns="182880" tIns="146304" rIns="182880" bIns="146304" rtlCol="0">
            <a:spAutoFit/>
          </a:bodyPr>
          <a:lstStyle/>
          <a:p>
            <a:pPr algn="ctr">
              <a:lnSpc>
                <a:spcPct val="90000"/>
              </a:lnSpc>
              <a:spcAft>
                <a:spcPts val="600"/>
              </a:spcAft>
            </a:pPr>
            <a:r>
              <a:rPr lang="en-US" sz="4800" b="1" dirty="0" err="1">
                <a:solidFill>
                  <a:schemeClr val="accent6"/>
                </a:solidFill>
              </a:rPr>
              <a:t>Jumpbox</a:t>
            </a:r>
            <a:endParaRPr lang="en-US" sz="4000" b="1" dirty="0">
              <a:solidFill>
                <a:schemeClr val="accent6"/>
              </a:solidFill>
            </a:endParaRPr>
          </a:p>
        </p:txBody>
      </p:sp>
      <p:sp>
        <p:nvSpPr>
          <p:cNvPr id="20" name="TextBox 19"/>
          <p:cNvSpPr txBox="1"/>
          <p:nvPr/>
        </p:nvSpPr>
        <p:spPr>
          <a:xfrm>
            <a:off x="7713051" y="5707170"/>
            <a:ext cx="2086586" cy="960263"/>
          </a:xfrm>
          <a:prstGeom prst="rect">
            <a:avLst/>
          </a:prstGeom>
          <a:noFill/>
        </p:spPr>
        <p:txBody>
          <a:bodyPr wrap="square" lIns="182880" tIns="146304" rIns="182880" bIns="146304" rtlCol="0">
            <a:spAutoFit/>
          </a:bodyPr>
          <a:lstStyle/>
          <a:p>
            <a:pPr algn="ctr">
              <a:lnSpc>
                <a:spcPct val="90000"/>
              </a:lnSpc>
              <a:spcAft>
                <a:spcPts val="600"/>
              </a:spcAft>
            </a:pPr>
            <a:r>
              <a:rPr lang="en-US" sz="4800" b="1" dirty="0">
                <a:solidFill>
                  <a:schemeClr val="accent6"/>
                </a:solidFill>
              </a:rPr>
              <a:t>App</a:t>
            </a:r>
            <a:endParaRPr lang="en-US" sz="4000" b="1" dirty="0">
              <a:solidFill>
                <a:schemeClr val="accent6"/>
              </a:solidFill>
            </a:endParaRPr>
          </a:p>
        </p:txBody>
      </p:sp>
    </p:spTree>
    <p:extLst>
      <p:ext uri="{BB962C8B-B14F-4D97-AF65-F5344CB8AC3E}">
        <p14:creationId xmlns:p14="http://schemas.microsoft.com/office/powerpoint/2010/main" val="2941152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500"/>
                                        <p:tgtEl>
                                          <p:spTgt spid="20"/>
                                        </p:tgtEl>
                                      </p:cBhvr>
                                    </p:animEffect>
                                  </p:childTnLst>
                                </p:cTn>
                              </p:par>
                              <p:par>
                                <p:cTn id="20" presetID="10" presetClass="entr" presetSubtype="0" fill="hold" nodeType="with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7"/>
                                        </p:tgtEl>
                                        <p:attrNameLst>
                                          <p:attrName>style.visibility</p:attrName>
                                        </p:attrNameLst>
                                      </p:cBhvr>
                                      <p:to>
                                        <p:strVal val="visible"/>
                                      </p:to>
                                    </p:set>
                                    <p:animEffect transition="in" filter="fade">
                                      <p:cBhvr>
                                        <p:cTn id="30" dur="500"/>
                                        <p:tgtEl>
                                          <p:spTgt spid="17"/>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fade">
                                      <p:cBhvr>
                                        <p:cTn id="35" dur="500"/>
                                        <p:tgtEl>
                                          <p:spTgt spid="15"/>
                                        </p:tgtEl>
                                      </p:cBhvr>
                                    </p:animEffect>
                                  </p:childTnLst>
                                </p:cTn>
                              </p:par>
                              <p:par>
                                <p:cTn id="36" presetID="10" presetClass="entr" presetSubtype="0" fill="hold" nodeType="withEffect">
                                  <p:stCondLst>
                                    <p:cond delay="0"/>
                                  </p:stCondLst>
                                  <p:childTnLst>
                                    <p:set>
                                      <p:cBhvr>
                                        <p:cTn id="37" dur="1" fill="hold">
                                          <p:stCondLst>
                                            <p:cond delay="0"/>
                                          </p:stCondLst>
                                        </p:cTn>
                                        <p:tgtEl>
                                          <p:spTgt spid="16"/>
                                        </p:tgtEl>
                                        <p:attrNameLst>
                                          <p:attrName>style.visibility</p:attrName>
                                        </p:attrNameLst>
                                      </p:cBhvr>
                                      <p:to>
                                        <p:strVal val="visible"/>
                                      </p:to>
                                    </p:set>
                                    <p:animEffect transition="in" filter="fade">
                                      <p:cBhvr>
                                        <p:cTn id="38" dur="500"/>
                                        <p:tgtEl>
                                          <p:spTgt spid="16"/>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18"/>
                                        </p:tgtEl>
                                        <p:attrNameLst>
                                          <p:attrName>style.visibility</p:attrName>
                                        </p:attrNameLst>
                                      </p:cBhvr>
                                      <p:to>
                                        <p:strVal val="visible"/>
                                      </p:to>
                                    </p:set>
                                    <p:animEffect transition="in" filter="fade">
                                      <p:cBhvr>
                                        <p:cTn id="43" dur="500"/>
                                        <p:tgtEl>
                                          <p:spTgt spid="18"/>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9"/>
                                        </p:tgtEl>
                                        <p:attrNameLst>
                                          <p:attrName>style.visibility</p:attrName>
                                        </p:attrNameLst>
                                      </p:cBhvr>
                                      <p:to>
                                        <p:strVal val="visible"/>
                                      </p:to>
                                    </p:set>
                                    <p:animEffect transition="in" filter="fade">
                                      <p:cBhvr>
                                        <p:cTn id="46"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9" grpId="0"/>
      <p:bldP spid="14" grpId="0"/>
      <p:bldP spid="17" grpId="0"/>
      <p:bldP spid="20"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  </a:t>
            </a:r>
            <a:r>
              <a:rPr lang="en-US" dirty="0" err="1"/>
              <a:t>Jumpbox</a:t>
            </a:r>
            <a:endParaRPr lang="en-US" dirty="0"/>
          </a:p>
        </p:txBody>
      </p:sp>
    </p:spTree>
    <p:extLst>
      <p:ext uri="{BB962C8B-B14F-4D97-AF65-F5344CB8AC3E}">
        <p14:creationId xmlns:p14="http://schemas.microsoft.com/office/powerpoint/2010/main" val="1011893262"/>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IP whitelisting</a:t>
            </a:r>
          </a:p>
        </p:txBody>
      </p:sp>
      <p:pic>
        <p:nvPicPr>
          <p:cNvPr id="5" name="Picture 4"/>
          <p:cNvPicPr>
            <a:picLocks noChangeAspect="1"/>
          </p:cNvPicPr>
          <p:nvPr/>
        </p:nvPicPr>
        <p:blipFill>
          <a:blip r:embed="rId2">
            <a:lum bright="70000" contrast="-70000"/>
            <a:extLst>
              <a:ext uri="{28A0092B-C50C-407E-A947-70E740481C1C}">
                <a14:useLocalDpi xmlns:a14="http://schemas.microsoft.com/office/drawing/2010/main" val="0"/>
              </a:ext>
            </a:extLst>
          </a:blip>
          <a:stretch>
            <a:fillRect/>
          </a:stretch>
        </p:blipFill>
        <p:spPr>
          <a:xfrm>
            <a:off x="3233579" y="-1006737"/>
            <a:ext cx="9202896" cy="9202896"/>
          </a:xfrm>
          <a:prstGeom prst="rect">
            <a:avLst/>
          </a:prstGeom>
          <a:noFill/>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13638" y="1067647"/>
            <a:ext cx="2667000" cy="266700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39225" y="2963862"/>
            <a:ext cx="2355614" cy="2355614"/>
          </a:xfrm>
          <a:prstGeom prst="rect">
            <a:avLst/>
          </a:prstGeom>
        </p:spPr>
      </p:pic>
      <p:sp>
        <p:nvSpPr>
          <p:cNvPr id="9" name="TextBox 8"/>
          <p:cNvSpPr txBox="1"/>
          <p:nvPr/>
        </p:nvSpPr>
        <p:spPr>
          <a:xfrm>
            <a:off x="7215571" y="3555155"/>
            <a:ext cx="2086586" cy="960263"/>
          </a:xfrm>
          <a:prstGeom prst="rect">
            <a:avLst/>
          </a:prstGeom>
          <a:noFill/>
        </p:spPr>
        <p:txBody>
          <a:bodyPr wrap="square" lIns="182880" tIns="146304" rIns="182880" bIns="146304" rtlCol="0">
            <a:spAutoFit/>
          </a:bodyPr>
          <a:lstStyle/>
          <a:p>
            <a:pPr algn="ctr">
              <a:lnSpc>
                <a:spcPct val="90000"/>
              </a:lnSpc>
              <a:spcAft>
                <a:spcPts val="600"/>
              </a:spcAft>
            </a:pPr>
            <a:r>
              <a:rPr lang="en-US" sz="4800" b="1" dirty="0">
                <a:solidFill>
                  <a:schemeClr val="accent6"/>
                </a:solidFill>
              </a:rPr>
              <a:t>DB</a:t>
            </a:r>
            <a:endParaRPr lang="en-US" sz="4000" b="1" dirty="0">
              <a:solidFill>
                <a:schemeClr val="accent6"/>
              </a:solidFill>
            </a:endParaRPr>
          </a:p>
        </p:txBody>
      </p:sp>
      <p:pic>
        <p:nvPicPr>
          <p:cNvPr id="2" name="Picture 1"/>
          <p:cNvPicPr>
            <a:picLocks noChangeAspect="1"/>
          </p:cNvPicPr>
          <p:nvPr/>
        </p:nvPicPr>
        <p:blipFill>
          <a:blip r:embed="rId5">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60912" y="1179837"/>
            <a:ext cx="2670046" cy="2670046"/>
          </a:xfrm>
          <a:prstGeom prst="rect">
            <a:avLst/>
          </a:prstGeom>
        </p:spPr>
      </p:pic>
      <p:cxnSp>
        <p:nvCxnSpPr>
          <p:cNvPr id="13" name="Straight Arrow Connector 12"/>
          <p:cNvCxnSpPr>
            <a:cxnSpLocks/>
          </p:cNvCxnSpPr>
          <p:nvPr/>
        </p:nvCxnSpPr>
        <p:spPr>
          <a:xfrm>
            <a:off x="2560637" y="2887662"/>
            <a:ext cx="4953001" cy="0"/>
          </a:xfrm>
          <a:prstGeom prst="straightConnector1">
            <a:avLst/>
          </a:prstGeom>
          <a:ln w="76200">
            <a:solidFill>
              <a:srgbClr val="FFC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3732830" y="1648642"/>
            <a:ext cx="2086586" cy="960263"/>
          </a:xfrm>
          <a:prstGeom prst="rect">
            <a:avLst/>
          </a:prstGeom>
          <a:noFill/>
        </p:spPr>
        <p:txBody>
          <a:bodyPr wrap="square" lIns="182880" tIns="146304" rIns="182880" bIns="146304" rtlCol="0">
            <a:spAutoFit/>
          </a:bodyPr>
          <a:lstStyle/>
          <a:p>
            <a:pPr algn="ctr">
              <a:lnSpc>
                <a:spcPct val="90000"/>
              </a:lnSpc>
              <a:spcAft>
                <a:spcPts val="600"/>
              </a:spcAft>
            </a:pPr>
            <a:r>
              <a:rPr lang="en-US" sz="4800" b="1" dirty="0"/>
              <a:t>Azure</a:t>
            </a:r>
            <a:endParaRPr lang="en-US" sz="4000" b="1" dirty="0"/>
          </a:p>
        </p:txBody>
      </p:sp>
      <p:sp>
        <p:nvSpPr>
          <p:cNvPr id="12" name="TextBox 11"/>
          <p:cNvSpPr txBox="1"/>
          <p:nvPr/>
        </p:nvSpPr>
        <p:spPr>
          <a:xfrm>
            <a:off x="4518619" y="5194301"/>
            <a:ext cx="2086586" cy="960263"/>
          </a:xfrm>
          <a:prstGeom prst="rect">
            <a:avLst/>
          </a:prstGeom>
          <a:noFill/>
        </p:spPr>
        <p:txBody>
          <a:bodyPr wrap="square" lIns="182880" tIns="146304" rIns="182880" bIns="146304" rtlCol="0">
            <a:spAutoFit/>
          </a:bodyPr>
          <a:lstStyle/>
          <a:p>
            <a:pPr algn="ctr">
              <a:lnSpc>
                <a:spcPct val="90000"/>
              </a:lnSpc>
              <a:spcAft>
                <a:spcPts val="600"/>
              </a:spcAft>
            </a:pPr>
            <a:r>
              <a:rPr lang="en-US" sz="4800" b="1" dirty="0">
                <a:solidFill>
                  <a:schemeClr val="accent6"/>
                </a:solidFill>
              </a:rPr>
              <a:t>App</a:t>
            </a:r>
            <a:endParaRPr lang="en-US" sz="4000" b="1" dirty="0">
              <a:solidFill>
                <a:schemeClr val="accent6"/>
              </a:solidFill>
            </a:endParaRPr>
          </a:p>
        </p:txBody>
      </p:sp>
    </p:spTree>
    <p:extLst>
      <p:ext uri="{BB962C8B-B14F-4D97-AF65-F5344CB8AC3E}">
        <p14:creationId xmlns:p14="http://schemas.microsoft.com/office/powerpoint/2010/main" val="594977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10"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par>
                                <p:cTn id="20" presetID="10" presetClass="entr" presetSubtype="0" fill="hold"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fade">
                                      <p:cBhvr>
                                        <p:cTn id="27" dur="500"/>
                                        <p:tgtEl>
                                          <p:spTgt spid="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1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77695" y="3617956"/>
            <a:ext cx="3239842" cy="3239842"/>
          </a:xfrm>
          <a:prstGeom prst="rect">
            <a:avLst/>
          </a:prstGeom>
        </p:spPr>
      </p:pic>
      <p:sp>
        <p:nvSpPr>
          <p:cNvPr id="81" name="Title 1"/>
          <p:cNvSpPr txBox="1">
            <a:spLocks/>
          </p:cNvSpPr>
          <p:nvPr/>
        </p:nvSpPr>
        <p:spPr>
          <a:xfrm>
            <a:off x="275482" y="295729"/>
            <a:ext cx="11977576" cy="1555529"/>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799" dirty="0">
                <a:solidFill>
                  <a:srgbClr val="FFFFFF"/>
                </a:solidFill>
                <a:latin typeface="Segoe UI Light"/>
              </a:rPr>
              <a:t>Who am I???  (hint: </a:t>
            </a:r>
            <a:r>
              <a:rPr lang="en-US" sz="4799">
                <a:solidFill>
                  <a:srgbClr val="FFFFFF"/>
                </a:solidFill>
                <a:latin typeface="Segoe UI Light"/>
                <a:sym typeface="Wingdings"/>
              </a:rPr>
              <a:t> David Makogon)</a:t>
            </a:r>
            <a:endParaRPr lang="en-US" sz="4799" dirty="0">
              <a:solidFill>
                <a:srgbClr val="FFFFFF"/>
              </a:solidFill>
              <a:latin typeface="Segoe UI Light"/>
            </a:endParaRPr>
          </a:p>
        </p:txBody>
      </p:sp>
      <p:sp>
        <p:nvSpPr>
          <p:cNvPr id="2" name="TextBox 1"/>
          <p:cNvSpPr txBox="1"/>
          <p:nvPr/>
        </p:nvSpPr>
        <p:spPr>
          <a:xfrm>
            <a:off x="8029379" y="1394124"/>
            <a:ext cx="4315739" cy="4096469"/>
          </a:xfrm>
          <a:prstGeom prst="rect">
            <a:avLst/>
          </a:prstGeom>
          <a:noFill/>
        </p:spPr>
        <p:txBody>
          <a:bodyPr wrap="square" lIns="182854" tIns="146283" rIns="182854" bIns="146283">
            <a:spAutoFit/>
          </a:bodyPr>
          <a:lstStyle/>
          <a:p>
            <a:pPr defTabSz="931684" eaLnBrk="0" fontAlgn="base" hangingPunct="0">
              <a:lnSpc>
                <a:spcPct val="90000"/>
              </a:lnSpc>
              <a:spcBef>
                <a:spcPct val="0"/>
              </a:spcBef>
              <a:spcAft>
                <a:spcPts val="600"/>
              </a:spcAft>
              <a:defRPr/>
            </a:pPr>
            <a:endParaRPr lang="en-US" sz="3264" dirty="0"/>
          </a:p>
          <a:p>
            <a:pPr defTabSz="931684" eaLnBrk="0" fontAlgn="base" hangingPunct="0">
              <a:lnSpc>
                <a:spcPct val="90000"/>
              </a:lnSpc>
              <a:spcBef>
                <a:spcPct val="0"/>
              </a:spcBef>
              <a:spcAft>
                <a:spcPts val="600"/>
              </a:spcAft>
              <a:defRPr/>
            </a:pPr>
            <a:endParaRPr lang="en-US" sz="2400" dirty="0">
              <a:solidFill>
                <a:schemeClr val="bg1"/>
              </a:solidFill>
              <a:latin typeface="Segoe UI" panose="020B0502040204020203" pitchFamily="34" charset="0"/>
              <a:ea typeface="MS PGothic" pitchFamily="34" charset="-128"/>
            </a:endParaRPr>
          </a:p>
          <a:p>
            <a:pPr defTabSz="931684" eaLnBrk="0" fontAlgn="base" hangingPunct="0">
              <a:lnSpc>
                <a:spcPct val="90000"/>
              </a:lnSpc>
              <a:spcBef>
                <a:spcPct val="0"/>
              </a:spcBef>
              <a:spcAft>
                <a:spcPts val="600"/>
              </a:spcAft>
              <a:defRPr/>
            </a:pPr>
            <a:endParaRPr lang="en-US" sz="2400" dirty="0">
              <a:solidFill>
                <a:schemeClr val="bg1"/>
              </a:solidFill>
              <a:latin typeface="Segoe UI" panose="020B0502040204020203" pitchFamily="34" charset="0"/>
              <a:ea typeface="MS PGothic" pitchFamily="34" charset="-128"/>
            </a:endParaRPr>
          </a:p>
          <a:p>
            <a:pPr defTabSz="931684" eaLnBrk="0" fontAlgn="base" hangingPunct="0">
              <a:lnSpc>
                <a:spcPct val="90000"/>
              </a:lnSpc>
              <a:spcBef>
                <a:spcPct val="0"/>
              </a:spcBef>
              <a:spcAft>
                <a:spcPts val="600"/>
              </a:spcAft>
              <a:defRPr/>
            </a:pPr>
            <a:endParaRPr lang="en-US" sz="2400" dirty="0">
              <a:solidFill>
                <a:schemeClr val="bg1"/>
              </a:solidFill>
              <a:latin typeface="Segoe UI" panose="020B0502040204020203" pitchFamily="34" charset="0"/>
              <a:ea typeface="MS PGothic" pitchFamily="34" charset="-128"/>
            </a:endParaRPr>
          </a:p>
          <a:p>
            <a:pPr defTabSz="931684" eaLnBrk="0" fontAlgn="base" hangingPunct="0">
              <a:lnSpc>
                <a:spcPct val="90000"/>
              </a:lnSpc>
              <a:spcBef>
                <a:spcPct val="0"/>
              </a:spcBef>
              <a:spcAft>
                <a:spcPts val="600"/>
              </a:spcAft>
              <a:defRPr/>
            </a:pPr>
            <a:endParaRPr lang="en-US" sz="2400" dirty="0">
              <a:solidFill>
                <a:schemeClr val="bg1"/>
              </a:solidFill>
              <a:latin typeface="Segoe UI" panose="020B0502040204020203" pitchFamily="34" charset="0"/>
              <a:ea typeface="MS PGothic" pitchFamily="34" charset="-128"/>
            </a:endParaRPr>
          </a:p>
          <a:p>
            <a:pPr defTabSz="931684" eaLnBrk="0" fontAlgn="base" hangingPunct="0">
              <a:lnSpc>
                <a:spcPct val="90000"/>
              </a:lnSpc>
              <a:spcBef>
                <a:spcPct val="0"/>
              </a:spcBef>
              <a:spcAft>
                <a:spcPts val="600"/>
              </a:spcAft>
              <a:defRPr/>
            </a:pPr>
            <a:endParaRPr lang="en-US" sz="2400" dirty="0">
              <a:solidFill>
                <a:schemeClr val="bg1"/>
              </a:solidFill>
              <a:latin typeface="Segoe UI" panose="020B0502040204020203" pitchFamily="34" charset="0"/>
              <a:ea typeface="MS PGothic" pitchFamily="34" charset="-128"/>
            </a:endParaRPr>
          </a:p>
          <a:p>
            <a:pPr defTabSz="931684" eaLnBrk="0" fontAlgn="base" hangingPunct="0">
              <a:lnSpc>
                <a:spcPct val="90000"/>
              </a:lnSpc>
              <a:spcBef>
                <a:spcPct val="0"/>
              </a:spcBef>
              <a:spcAft>
                <a:spcPts val="600"/>
              </a:spcAft>
              <a:defRPr/>
            </a:pPr>
            <a:endParaRPr lang="en-US" sz="2400" dirty="0">
              <a:solidFill>
                <a:schemeClr val="bg1"/>
              </a:solidFill>
              <a:latin typeface="Segoe UI" panose="020B0502040204020203" pitchFamily="34" charset="0"/>
              <a:ea typeface="MS PGothic" pitchFamily="34" charset="-128"/>
            </a:endParaRPr>
          </a:p>
          <a:p>
            <a:pPr defTabSz="931684" eaLnBrk="0" fontAlgn="base" hangingPunct="0">
              <a:lnSpc>
                <a:spcPct val="90000"/>
              </a:lnSpc>
              <a:spcBef>
                <a:spcPct val="0"/>
              </a:spcBef>
              <a:spcAft>
                <a:spcPts val="600"/>
              </a:spcAft>
              <a:defRPr/>
            </a:pPr>
            <a:endParaRPr lang="en-US" sz="2400" dirty="0">
              <a:solidFill>
                <a:schemeClr val="bg1"/>
              </a:solidFill>
              <a:latin typeface="Segoe UI" panose="020B0502040204020203" pitchFamily="34" charset="0"/>
              <a:ea typeface="MS PGothic" pitchFamily="34" charset="-128"/>
            </a:endParaRPr>
          </a:p>
          <a:p>
            <a:pPr defTabSz="931684" eaLnBrk="0" fontAlgn="base" hangingPunct="0">
              <a:lnSpc>
                <a:spcPct val="90000"/>
              </a:lnSpc>
              <a:spcBef>
                <a:spcPct val="0"/>
              </a:spcBef>
              <a:spcAft>
                <a:spcPts val="600"/>
              </a:spcAft>
              <a:defRPr/>
            </a:pPr>
            <a:endParaRPr lang="en-US" sz="2400" dirty="0">
              <a:solidFill>
                <a:schemeClr val="bg1"/>
              </a:solidFill>
              <a:latin typeface="Segoe UI" panose="020B0502040204020203" pitchFamily="34" charset="0"/>
              <a:ea typeface="MS PGothic" pitchFamily="34" charset="-128"/>
            </a:endParaRPr>
          </a:p>
        </p:txBody>
      </p:sp>
      <p:sp>
        <p:nvSpPr>
          <p:cNvPr id="4" name="TextBox 3"/>
          <p:cNvSpPr txBox="1"/>
          <p:nvPr/>
        </p:nvSpPr>
        <p:spPr>
          <a:xfrm>
            <a:off x="275481" y="1393691"/>
            <a:ext cx="8076356" cy="5360682"/>
          </a:xfrm>
          <a:prstGeom prst="rect">
            <a:avLst/>
          </a:prstGeom>
          <a:noFill/>
        </p:spPr>
        <p:txBody>
          <a:bodyPr wrap="square" lIns="186521" tIns="149217" rIns="186521" bIns="149217" rtlCol="0">
            <a:spAutoFit/>
          </a:bodyPr>
          <a:lstStyle/>
          <a:p>
            <a:pPr>
              <a:lnSpc>
                <a:spcPct val="90000"/>
              </a:lnSpc>
              <a:spcAft>
                <a:spcPts val="612"/>
              </a:spcAft>
            </a:pPr>
            <a:r>
              <a:rPr lang="en-US" sz="4080" dirty="0"/>
              <a:t>Azure architect</a:t>
            </a:r>
          </a:p>
          <a:p>
            <a:pPr>
              <a:lnSpc>
                <a:spcPct val="90000"/>
              </a:lnSpc>
              <a:spcAft>
                <a:spcPts val="612"/>
              </a:spcAft>
            </a:pPr>
            <a:r>
              <a:rPr lang="en-US" sz="4080" dirty="0"/>
              <a:t>Camera carrier</a:t>
            </a:r>
          </a:p>
          <a:p>
            <a:pPr>
              <a:lnSpc>
                <a:spcPct val="90000"/>
              </a:lnSpc>
              <a:spcAft>
                <a:spcPts val="612"/>
              </a:spcAft>
            </a:pPr>
            <a:r>
              <a:rPr lang="en-US" sz="4080" dirty="0"/>
              <a:t>Pun </a:t>
            </a:r>
            <a:r>
              <a:rPr lang="en-US" sz="4080" dirty="0" err="1"/>
              <a:t>penner</a:t>
            </a:r>
            <a:endParaRPr lang="en-US" sz="4080" dirty="0"/>
          </a:p>
          <a:p>
            <a:pPr>
              <a:lnSpc>
                <a:spcPct val="90000"/>
              </a:lnSpc>
              <a:spcAft>
                <a:spcPts val="612"/>
              </a:spcAft>
            </a:pPr>
            <a:r>
              <a:rPr lang="en-US" sz="4080" dirty="0"/>
              <a:t>NoSQL non-novice</a:t>
            </a:r>
          </a:p>
          <a:p>
            <a:pPr>
              <a:lnSpc>
                <a:spcPct val="90000"/>
              </a:lnSpc>
              <a:spcAft>
                <a:spcPts val="612"/>
              </a:spcAft>
            </a:pPr>
            <a:r>
              <a:rPr lang="en-US" sz="4080" dirty="0"/>
              <a:t>Community </a:t>
            </a:r>
            <a:r>
              <a:rPr lang="en-US" sz="4080" dirty="0" err="1"/>
              <a:t>congrat</a:t>
            </a:r>
            <a:r>
              <a:rPr lang="en-US" sz="4080" dirty="0"/>
              <a:t> collector</a:t>
            </a:r>
          </a:p>
          <a:p>
            <a:pPr>
              <a:lnSpc>
                <a:spcPct val="90000"/>
              </a:lnSpc>
              <a:spcAft>
                <a:spcPts val="612"/>
              </a:spcAft>
            </a:pPr>
            <a:r>
              <a:rPr lang="en-US" sz="4080" dirty="0"/>
              <a:t> - (World's first former) Azure MVP</a:t>
            </a:r>
          </a:p>
          <a:p>
            <a:pPr>
              <a:lnSpc>
                <a:spcPct val="90000"/>
              </a:lnSpc>
              <a:spcAft>
                <a:spcPts val="612"/>
              </a:spcAft>
            </a:pPr>
            <a:r>
              <a:rPr lang="en-US" sz="4080" dirty="0"/>
              <a:t> - (Former) MongoDB Master</a:t>
            </a:r>
          </a:p>
          <a:p>
            <a:pPr>
              <a:lnSpc>
                <a:spcPct val="90000"/>
              </a:lnSpc>
              <a:spcAft>
                <a:spcPts val="612"/>
              </a:spcAft>
            </a:pPr>
            <a:r>
              <a:rPr lang="en-US" sz="4080" dirty="0"/>
              <a:t> - Neo4j Ambassador</a:t>
            </a:r>
          </a:p>
        </p:txBody>
      </p:sp>
      <p:sp>
        <p:nvSpPr>
          <p:cNvPr id="7" name="TextBox 6"/>
          <p:cNvSpPr txBox="1"/>
          <p:nvPr/>
        </p:nvSpPr>
        <p:spPr>
          <a:xfrm>
            <a:off x="198437" y="5038518"/>
            <a:ext cx="12054621" cy="1514261"/>
          </a:xfrm>
          <a:prstGeom prst="rect">
            <a:avLst/>
          </a:prstGeom>
          <a:solidFill>
            <a:schemeClr val="tx1"/>
          </a:solidFill>
        </p:spPr>
        <p:txBody>
          <a:bodyPr wrap="square" lIns="182880" tIns="146304" rIns="182880" bIns="146304" rtlCol="0">
            <a:spAutoFit/>
          </a:bodyPr>
          <a:lstStyle/>
          <a:p>
            <a:pPr>
              <a:lnSpc>
                <a:spcPct val="90000"/>
              </a:lnSpc>
              <a:spcAft>
                <a:spcPts val="600"/>
              </a:spcAft>
            </a:pPr>
            <a:r>
              <a:rPr lang="en-US" sz="4400" dirty="0">
                <a:solidFill>
                  <a:schemeClr val="accent6"/>
                </a:solidFill>
              </a:rPr>
              <a:t>It cost a fortune to use my cell phone while in Italy. But I figured, when in Roam...</a:t>
            </a:r>
          </a:p>
        </p:txBody>
      </p:sp>
    </p:spTree>
    <p:extLst>
      <p:ext uri="{BB962C8B-B14F-4D97-AF65-F5344CB8AC3E}">
        <p14:creationId xmlns:p14="http://schemas.microsoft.com/office/powerpoint/2010/main" val="12694322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  IP Whitelisting</a:t>
            </a:r>
          </a:p>
        </p:txBody>
      </p:sp>
    </p:spTree>
    <p:extLst>
      <p:ext uri="{BB962C8B-B14F-4D97-AF65-F5344CB8AC3E}">
        <p14:creationId xmlns:p14="http://schemas.microsoft.com/office/powerpoint/2010/main" val="110819648"/>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p:txBody>
          <a:bodyPr/>
          <a:lstStyle/>
          <a:p>
            <a:r>
              <a:rPr lang="en-US" dirty="0" err="1"/>
              <a:t>Sooo</a:t>
            </a:r>
            <a:r>
              <a:rPr lang="en-US" dirty="0"/>
              <a:t>... are we un-hackable yet?</a:t>
            </a:r>
          </a:p>
        </p:txBody>
      </p:sp>
      <p:sp>
        <p:nvSpPr>
          <p:cNvPr id="3" name="Content Placeholder 2"/>
          <p:cNvSpPr>
            <a:spLocks noGrp="1"/>
          </p:cNvSpPr>
          <p:nvPr>
            <p:ph type="body" sz="quarter" idx="10"/>
          </p:nvPr>
        </p:nvSpPr>
        <p:spPr>
          <a:xfrm>
            <a:off x="275481" y="1212850"/>
            <a:ext cx="11885514" cy="3342775"/>
          </a:xfrm>
        </p:spPr>
        <p:txBody>
          <a:bodyPr/>
          <a:lstStyle/>
          <a:p>
            <a:endParaRPr lang="en-US" sz="2856" dirty="0"/>
          </a:p>
          <a:p>
            <a:r>
              <a:rPr lang="en-US" sz="4080" dirty="0"/>
              <a:t>Database security</a:t>
            </a:r>
          </a:p>
          <a:p>
            <a:r>
              <a:rPr lang="en-US" sz="4080" dirty="0"/>
              <a:t>Virtual networks</a:t>
            </a:r>
          </a:p>
          <a:p>
            <a:r>
              <a:rPr lang="en-US" sz="4080" dirty="0" err="1"/>
              <a:t>Jumpbox</a:t>
            </a:r>
            <a:endParaRPr lang="en-US" sz="3672" dirty="0"/>
          </a:p>
          <a:p>
            <a:r>
              <a:rPr lang="en-US" sz="4080" dirty="0"/>
              <a:t>IP whitelisting</a:t>
            </a:r>
          </a:p>
        </p:txBody>
      </p:sp>
    </p:spTree>
    <p:extLst>
      <p:ext uri="{BB962C8B-B14F-4D97-AF65-F5344CB8AC3E}">
        <p14:creationId xmlns:p14="http://schemas.microsoft.com/office/powerpoint/2010/main" val="10961873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Effect transition="in" filter="fade">
                                      <p:cBhvr>
                                        <p:cTn id="13" dur="500"/>
                                        <p:tgtEl>
                                          <p:spTgt spid="3">
                                            <p:txEl>
                                              <p:pRg st="4" end="4"/>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Questions?</a:t>
            </a:r>
          </a:p>
        </p:txBody>
      </p:sp>
      <p:sp>
        <p:nvSpPr>
          <p:cNvPr id="4" name="Content Placeholder 2"/>
          <p:cNvSpPr>
            <a:spLocks noGrp="1"/>
          </p:cNvSpPr>
          <p:nvPr>
            <p:ph type="body" sz="quarter" idx="4294967295"/>
          </p:nvPr>
        </p:nvSpPr>
        <p:spPr>
          <a:xfrm>
            <a:off x="554038" y="1592263"/>
            <a:ext cx="11882437" cy="6282163"/>
          </a:xfrm>
        </p:spPr>
        <p:txBody>
          <a:bodyPr vert="horz" wrap="square" lIns="149196" tIns="93247" rIns="149196" bIns="93247" rtlCol="0">
            <a:spAutoFit/>
          </a:bodyPr>
          <a:lstStyle/>
          <a:p>
            <a:pPr marL="0" indent="0">
              <a:buNone/>
            </a:pPr>
            <a:r>
              <a:rPr lang="en-US" sz="4400" dirty="0">
                <a:solidFill>
                  <a:schemeClr val="tx1"/>
                </a:solidFill>
                <a:latin typeface="Segoe UI" panose="020B0502040204020203" pitchFamily="34" charset="0"/>
                <a:cs typeface="Segoe UI" panose="020B0502040204020203" pitchFamily="34" charset="0"/>
              </a:rPr>
              <a:t>Twitter: </a:t>
            </a:r>
            <a:r>
              <a:rPr lang="en-US" sz="4400" dirty="0">
                <a:solidFill>
                  <a:schemeClr val="tx1"/>
                </a:solidFill>
                <a:latin typeface="Segoe UI" panose="020B0502040204020203" pitchFamily="34" charset="0"/>
                <a:cs typeface="Segoe UI" panose="020B0502040204020203" pitchFamily="34" charset="0"/>
                <a:hlinkClick r:id="rId3"/>
              </a:rPr>
              <a:t>@</a:t>
            </a:r>
            <a:r>
              <a:rPr lang="en-US" sz="4400" dirty="0" err="1">
                <a:solidFill>
                  <a:schemeClr val="tx1"/>
                </a:solidFill>
                <a:latin typeface="Segoe UI" panose="020B0502040204020203" pitchFamily="34" charset="0"/>
                <a:cs typeface="Segoe UI" panose="020B0502040204020203" pitchFamily="34" charset="0"/>
                <a:hlinkClick r:id="rId3"/>
              </a:rPr>
              <a:t>dmakogon</a:t>
            </a:r>
            <a:endParaRPr lang="en-US" sz="4400" dirty="0">
              <a:solidFill>
                <a:schemeClr val="tx1"/>
              </a:solidFill>
              <a:latin typeface="Segoe UI" panose="020B0502040204020203" pitchFamily="34" charset="0"/>
              <a:cs typeface="Segoe UI" panose="020B0502040204020203" pitchFamily="34" charset="0"/>
            </a:endParaRPr>
          </a:p>
          <a:p>
            <a:pPr marL="0" indent="0">
              <a:buNone/>
            </a:pPr>
            <a:r>
              <a:rPr lang="en-US" sz="4400" dirty="0">
                <a:solidFill>
                  <a:schemeClr val="tx1"/>
                </a:solidFill>
                <a:latin typeface="Segoe UI" panose="020B0502040204020203" pitchFamily="34" charset="0"/>
                <a:cs typeface="Segoe UI" panose="020B0502040204020203" pitchFamily="34" charset="0"/>
              </a:rPr>
              <a:t>Blog: </a:t>
            </a:r>
            <a:r>
              <a:rPr lang="en-US" sz="4400" dirty="0">
                <a:solidFill>
                  <a:schemeClr val="tx1"/>
                </a:solidFill>
                <a:latin typeface="Segoe UI" panose="020B0502040204020203" pitchFamily="34" charset="0"/>
                <a:cs typeface="Segoe UI" panose="020B0502040204020203" pitchFamily="34" charset="0"/>
                <a:hlinkClick r:id="rId4"/>
              </a:rPr>
              <a:t>dmak.io</a:t>
            </a:r>
            <a:endParaRPr lang="en-US" sz="4400" dirty="0">
              <a:solidFill>
                <a:schemeClr val="tx1"/>
              </a:solidFill>
              <a:latin typeface="Segoe UI" panose="020B0502040204020203" pitchFamily="34" charset="0"/>
              <a:cs typeface="Segoe UI" panose="020B0502040204020203" pitchFamily="34" charset="0"/>
            </a:endParaRPr>
          </a:p>
          <a:p>
            <a:pPr marL="0" indent="0">
              <a:buNone/>
            </a:pPr>
            <a:r>
              <a:rPr lang="en-US" sz="4400" dirty="0">
                <a:solidFill>
                  <a:schemeClr val="tx1"/>
                </a:solidFill>
                <a:latin typeface="Segoe UI" panose="020B0502040204020203" pitchFamily="34" charset="0"/>
                <a:cs typeface="Segoe UI" panose="020B0502040204020203" pitchFamily="34" charset="0"/>
              </a:rPr>
              <a:t>Facebook: </a:t>
            </a:r>
            <a:r>
              <a:rPr lang="en-US" sz="4400" dirty="0">
                <a:solidFill>
                  <a:schemeClr val="tx1"/>
                </a:solidFill>
                <a:latin typeface="Segoe UI" panose="020B0502040204020203" pitchFamily="34" charset="0"/>
                <a:cs typeface="Segoe UI" panose="020B0502040204020203" pitchFamily="34" charset="0"/>
                <a:hlinkClick r:id="rId5"/>
              </a:rPr>
              <a:t>facebook.com/dmak.online</a:t>
            </a:r>
            <a:endParaRPr lang="en-US" sz="4400" dirty="0">
              <a:solidFill>
                <a:schemeClr val="tx1"/>
              </a:solidFill>
              <a:latin typeface="Segoe UI" panose="020B0502040204020203" pitchFamily="34" charset="0"/>
              <a:cs typeface="Segoe UI" panose="020B0502040204020203" pitchFamily="34" charset="0"/>
            </a:endParaRPr>
          </a:p>
          <a:p>
            <a:pPr marL="0" indent="0">
              <a:buNone/>
            </a:pPr>
            <a:r>
              <a:rPr lang="en-US" sz="4400" dirty="0" err="1">
                <a:solidFill>
                  <a:schemeClr val="tx1"/>
                </a:solidFill>
                <a:latin typeface="Segoe UI" panose="020B0502040204020203" pitchFamily="34" charset="0"/>
                <a:cs typeface="Segoe UI" panose="020B0502040204020203" pitchFamily="34" charset="0"/>
              </a:rPr>
              <a:t>StackOverflow</a:t>
            </a:r>
            <a:r>
              <a:rPr lang="en-US" sz="4400" dirty="0">
                <a:solidFill>
                  <a:schemeClr val="tx1"/>
                </a:solidFill>
                <a:latin typeface="Segoe UI" panose="020B0502040204020203" pitchFamily="34" charset="0"/>
                <a:cs typeface="Segoe UI" panose="020B0502040204020203" pitchFamily="34" charset="0"/>
              </a:rPr>
              <a:t>: </a:t>
            </a:r>
            <a:r>
              <a:rPr lang="en-US" sz="4400" dirty="0" err="1">
                <a:solidFill>
                  <a:schemeClr val="tx1"/>
                </a:solidFill>
                <a:latin typeface="Segoe UI" panose="020B0502040204020203" pitchFamily="34" charset="0"/>
                <a:cs typeface="Segoe UI" panose="020B0502040204020203" pitchFamily="34" charset="0"/>
                <a:hlinkClick r:id="rId6"/>
              </a:rPr>
              <a:t>david-makogon</a:t>
            </a:r>
            <a:endParaRPr lang="en-US" sz="4400" dirty="0">
              <a:solidFill>
                <a:schemeClr val="tx1"/>
              </a:solidFill>
              <a:latin typeface="Segoe UI" panose="020B0502040204020203" pitchFamily="34" charset="0"/>
              <a:cs typeface="Segoe UI" panose="020B0502040204020203" pitchFamily="34" charset="0"/>
            </a:endParaRPr>
          </a:p>
          <a:p>
            <a:pPr marL="0" indent="0">
              <a:buNone/>
            </a:pPr>
            <a:r>
              <a:rPr lang="en-US" sz="4400" dirty="0">
                <a:solidFill>
                  <a:schemeClr val="tx1"/>
                </a:solidFill>
                <a:latin typeface="Segoe UI" panose="020B0502040204020203" pitchFamily="34" charset="0"/>
                <a:cs typeface="Segoe UI" panose="020B0502040204020203" pitchFamily="34" charset="0"/>
              </a:rPr>
              <a:t>Azure stuff at </a:t>
            </a:r>
            <a:r>
              <a:rPr lang="en-US" sz="4400" dirty="0" err="1">
                <a:solidFill>
                  <a:schemeClr val="tx1"/>
                </a:solidFill>
                <a:latin typeface="Segoe UI" panose="020B0502040204020203" pitchFamily="34" charset="0"/>
                <a:cs typeface="Segoe UI" panose="020B0502040204020203" pitchFamily="34" charset="0"/>
                <a:hlinkClick r:id="rId7"/>
              </a:rPr>
              <a:t>Azure.com</a:t>
            </a:r>
            <a:endParaRPr lang="en-US" sz="4400" dirty="0">
              <a:solidFill>
                <a:schemeClr val="tx1"/>
              </a:solidFill>
              <a:latin typeface="Segoe UI" panose="020B0502040204020203" pitchFamily="34" charset="0"/>
              <a:cs typeface="Segoe UI" panose="020B0502040204020203" pitchFamily="34" charset="0"/>
            </a:endParaRPr>
          </a:p>
          <a:p>
            <a:pPr marL="0" indent="0">
              <a:buNone/>
            </a:pPr>
            <a:r>
              <a:rPr lang="en-US" sz="4400" dirty="0">
                <a:solidFill>
                  <a:schemeClr val="tx1"/>
                </a:solidFill>
                <a:latin typeface="Segoe UI" panose="020B0502040204020203" pitchFamily="34" charset="0"/>
                <a:cs typeface="Segoe UI" panose="020B0502040204020203" pitchFamily="34" charset="0"/>
              </a:rPr>
              <a:t>Talk stuff at </a:t>
            </a:r>
            <a:r>
              <a:rPr lang="en-US" sz="4400" dirty="0">
                <a:solidFill>
                  <a:schemeClr val="tx1"/>
                </a:solidFill>
                <a:latin typeface="Segoe UI" panose="020B0502040204020203" pitchFamily="34" charset="0"/>
                <a:cs typeface="Segoe UI" panose="020B0502040204020203" pitchFamily="34" charset="0"/>
                <a:hlinkClick r:id="rId8"/>
              </a:rPr>
              <a:t>github.com/</a:t>
            </a:r>
            <a:r>
              <a:rPr lang="en-US" sz="4400" dirty="0" err="1">
                <a:solidFill>
                  <a:schemeClr val="tx1"/>
                </a:solidFill>
                <a:latin typeface="Segoe UI" panose="020B0502040204020203" pitchFamily="34" charset="0"/>
                <a:cs typeface="Segoe UI" panose="020B0502040204020203" pitchFamily="34" charset="0"/>
                <a:hlinkClick r:id="rId8"/>
              </a:rPr>
              <a:t>dmakogon</a:t>
            </a:r>
            <a:r>
              <a:rPr lang="en-US" sz="4400" dirty="0">
                <a:solidFill>
                  <a:schemeClr val="tx1"/>
                </a:solidFill>
                <a:latin typeface="Segoe UI" panose="020B0502040204020203" pitchFamily="34" charset="0"/>
                <a:cs typeface="Segoe UI" panose="020B0502040204020203" pitchFamily="34" charset="0"/>
                <a:hlinkClick r:id="rId8"/>
              </a:rPr>
              <a:t>/revconf2017</a:t>
            </a:r>
            <a:r>
              <a:rPr lang="en-US" sz="4400" dirty="0">
                <a:solidFill>
                  <a:schemeClr val="tx1"/>
                </a:solidFill>
                <a:latin typeface="Segoe UI" panose="020B0502040204020203" pitchFamily="34" charset="0"/>
                <a:cs typeface="Segoe UI" panose="020B0502040204020203" pitchFamily="34" charset="0"/>
              </a:rPr>
              <a:t>	</a:t>
            </a:r>
          </a:p>
          <a:p>
            <a:pPr marL="0" indent="0">
              <a:buNone/>
            </a:pPr>
            <a:endParaRPr lang="en-US" sz="3199" dirty="0">
              <a:solidFill>
                <a:schemeClr val="tx1"/>
              </a:solidFill>
              <a:latin typeface="Segoe UI" panose="020B0502040204020203" pitchFamily="34" charset="0"/>
              <a:cs typeface="Segoe UI" panose="020B0502040204020203" pitchFamily="34" charset="0"/>
            </a:endParaRPr>
          </a:p>
          <a:p>
            <a:pPr marL="0" indent="0">
              <a:buNone/>
            </a:pPr>
            <a:endParaRPr lang="en-US" sz="2800" dirty="0">
              <a:solidFill>
                <a:srgbClr val="3C5365"/>
              </a:solidFill>
              <a:latin typeface="Consolas" pitchFamily="49" charset="0"/>
              <a:cs typeface="Consolas" pitchFamily="49" charset="0"/>
            </a:endParaRPr>
          </a:p>
        </p:txBody>
      </p:sp>
    </p:spTree>
    <p:extLst>
      <p:ext uri="{BB962C8B-B14F-4D97-AF65-F5344CB8AC3E}">
        <p14:creationId xmlns:p14="http://schemas.microsoft.com/office/powerpoint/2010/main" val="36716212"/>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3237" y="42778"/>
            <a:ext cx="10409237" cy="693859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9037" y="0"/>
            <a:ext cx="9326033" cy="6994525"/>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2594" y="125008"/>
            <a:ext cx="12163881" cy="6842183"/>
          </a:xfrm>
          <a:prstGeom prst="rect">
            <a:avLst/>
          </a:prstGeom>
        </p:spPr>
      </p:pic>
    </p:spTree>
    <p:extLst>
      <p:ext uri="{BB962C8B-B14F-4D97-AF65-F5344CB8AC3E}">
        <p14:creationId xmlns:p14="http://schemas.microsoft.com/office/powerpoint/2010/main" val="4524115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10" presetClass="exit" presetSubtype="0" fill="hold" nodeType="withEffect">
                                  <p:stCondLst>
                                    <p:cond delay="0"/>
                                  </p:stCondLst>
                                  <p:childTnLst>
                                    <p:animEffect transition="out" filter="fade">
                                      <p:cBhvr>
                                        <p:cTn id="14" dur="500"/>
                                        <p:tgtEl>
                                          <p:spTgt spid="3"/>
                                        </p:tgtEl>
                                      </p:cBhvr>
                                    </p:animEffect>
                                    <p:set>
                                      <p:cBhvr>
                                        <p:cTn id="15" dur="1" fill="hold">
                                          <p:stCondLst>
                                            <p:cond delay="499"/>
                                          </p:stCondLst>
                                        </p:cTn>
                                        <p:tgtEl>
                                          <p:spTgt spid="3"/>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par>
                                <p:cTn id="21" presetID="10" presetClass="exit" presetSubtype="0" fill="hold" nodeType="withEffect">
                                  <p:stCondLst>
                                    <p:cond delay="0"/>
                                  </p:stCondLst>
                                  <p:childTnLst>
                                    <p:animEffect transition="out" filter="fade">
                                      <p:cBhvr>
                                        <p:cTn id="22" dur="500"/>
                                        <p:tgtEl>
                                          <p:spTgt spid="5"/>
                                        </p:tgtEl>
                                      </p:cBhvr>
                                    </p:animEffect>
                                    <p:set>
                                      <p:cBhvr>
                                        <p:cTn id="23"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For your </a:t>
            </a:r>
            <a:r>
              <a:rPr lang="en-US" b="1" i="1" dirty="0">
                <a:solidFill>
                  <a:srgbClr val="FFFF00"/>
                </a:solidFill>
              </a:rPr>
              <a:t>architect-hat-covered</a:t>
            </a:r>
            <a:r>
              <a:rPr lang="en-US" dirty="0"/>
              <a:t> brain today:</a:t>
            </a:r>
          </a:p>
        </p:txBody>
      </p:sp>
      <p:sp>
        <p:nvSpPr>
          <p:cNvPr id="5" name="Text Placeholder 4"/>
          <p:cNvSpPr>
            <a:spLocks noGrp="1"/>
          </p:cNvSpPr>
          <p:nvPr>
            <p:ph type="body" sz="quarter" idx="10"/>
          </p:nvPr>
        </p:nvSpPr>
        <p:spPr>
          <a:xfrm>
            <a:off x="274638" y="1212850"/>
            <a:ext cx="11887200" cy="1420902"/>
          </a:xfrm>
        </p:spPr>
        <p:txBody>
          <a:bodyPr vert="horz" wrap="square" lIns="146304" tIns="91440" rIns="146304" bIns="91440" rtlCol="0" anchor="t">
            <a:spAutoFit/>
          </a:bodyPr>
          <a:lstStyle/>
          <a:p>
            <a:pPr>
              <a:spcBef>
                <a:spcPts val="1000"/>
              </a:spcBef>
            </a:pPr>
            <a:r>
              <a:rPr lang="en-US" dirty="0">
                <a:solidFill>
                  <a:srgbClr val="FFFFFF"/>
                </a:solidFill>
              </a:rPr>
              <a:t>Setting the stage</a:t>
            </a:r>
          </a:p>
          <a:p>
            <a:pPr>
              <a:spcBef>
                <a:spcPts val="1000"/>
              </a:spcBef>
            </a:pPr>
            <a:r>
              <a:rPr lang="en-US" dirty="0">
                <a:solidFill>
                  <a:srgbClr val="FFFFFF"/>
                </a:solidFill>
              </a:rPr>
              <a:t>Un-hackable-</a:t>
            </a:r>
            <a:r>
              <a:rPr lang="en-US" dirty="0" err="1">
                <a:solidFill>
                  <a:srgbClr val="FFFFFF"/>
                </a:solidFill>
              </a:rPr>
              <a:t>ing</a:t>
            </a:r>
            <a:r>
              <a:rPr lang="en-US" dirty="0">
                <a:solidFill>
                  <a:srgbClr val="FFFFFF"/>
                </a:solidFill>
              </a:rPr>
              <a:t> databases</a:t>
            </a:r>
          </a:p>
        </p:txBody>
      </p:sp>
      <p:sp>
        <p:nvSpPr>
          <p:cNvPr id="6" name="Text Placeholder 4"/>
          <p:cNvSpPr txBox="1">
            <a:spLocks/>
          </p:cNvSpPr>
          <p:nvPr/>
        </p:nvSpPr>
        <p:spPr>
          <a:xfrm>
            <a:off x="272184" y="3497262"/>
            <a:ext cx="11887200" cy="3467616"/>
          </a:xfrm>
          <a:prstGeom prst="rect">
            <a:avLst/>
          </a:prstGeom>
        </p:spPr>
        <p:txBody>
          <a:bodyPr vert="horz" wrap="square" lIns="146304" tIns="91440" rIns="146304" bIns="91440" rtlCol="0" anchor="t">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lang="en-US" sz="4000" kern="1200" spc="0" baseline="0">
                <a:gradFill>
                  <a:gsLst>
                    <a:gs pos="1250">
                      <a:schemeClr val="tx1"/>
                    </a:gs>
                    <a:gs pos="99000">
                      <a:schemeClr val="tx1"/>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lang="en-US" sz="2400" kern="1200" spc="0" baseline="0">
                <a:gradFill>
                  <a:gsLst>
                    <a:gs pos="1250">
                      <a:schemeClr val="tx1"/>
                    </a:gs>
                    <a:gs pos="100000">
                      <a:schemeClr val="tx1"/>
                    </a:gs>
                  </a:gsLst>
                  <a:lin ang="5400000" scaled="0"/>
                </a:gradFill>
                <a:latin typeface="+mn-lt"/>
                <a:ea typeface="+mn-ea"/>
                <a:cs typeface="Segoe UI" panose="020B0502040204020203" pitchFamily="34" charset="0"/>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1000"/>
              </a:spcBef>
            </a:pPr>
            <a:r>
              <a:rPr lang="en-US" dirty="0">
                <a:solidFill>
                  <a:srgbClr val="FFFFFF"/>
                </a:solidFill>
              </a:rPr>
              <a:t>What this </a:t>
            </a:r>
            <a:r>
              <a:rPr lang="en-US" i="1" dirty="0">
                <a:solidFill>
                  <a:srgbClr val="FFFFFF"/>
                </a:solidFill>
              </a:rPr>
              <a:t>isn't </a:t>
            </a:r>
            <a:r>
              <a:rPr lang="en-US" dirty="0">
                <a:solidFill>
                  <a:srgbClr val="FFFFFF"/>
                </a:solidFill>
              </a:rPr>
              <a:t>about (but still important)</a:t>
            </a:r>
          </a:p>
          <a:p>
            <a:pPr>
              <a:spcBef>
                <a:spcPts val="1000"/>
              </a:spcBef>
            </a:pPr>
            <a:r>
              <a:rPr lang="en-US" dirty="0">
                <a:solidFill>
                  <a:srgbClr val="FFFFFF"/>
                </a:solidFill>
              </a:rPr>
              <a:t>   Your own passwords</a:t>
            </a:r>
          </a:p>
          <a:p>
            <a:pPr>
              <a:spcBef>
                <a:spcPts val="1000"/>
              </a:spcBef>
            </a:pPr>
            <a:r>
              <a:rPr lang="en-US" dirty="0">
                <a:solidFill>
                  <a:srgbClr val="FFFFFF"/>
                </a:solidFill>
              </a:rPr>
              <a:t>   Your personal data being hacked somewhere else</a:t>
            </a:r>
          </a:p>
          <a:p>
            <a:pPr>
              <a:spcBef>
                <a:spcPts val="1000"/>
              </a:spcBef>
            </a:pPr>
            <a:r>
              <a:rPr lang="en-US" dirty="0">
                <a:solidFill>
                  <a:srgbClr val="FFFFFF"/>
                </a:solidFill>
              </a:rPr>
              <a:t>   Backup procedures</a:t>
            </a:r>
          </a:p>
          <a:p>
            <a:pPr>
              <a:spcBef>
                <a:spcPts val="1000"/>
              </a:spcBef>
            </a:pPr>
            <a:r>
              <a:rPr lang="en-US" dirty="0">
                <a:solidFill>
                  <a:srgbClr val="FFFFFF"/>
                </a:solidFill>
              </a:rPr>
              <a:t>   Etc.</a:t>
            </a:r>
          </a:p>
        </p:txBody>
      </p:sp>
    </p:spTree>
    <p:extLst>
      <p:ext uri="{BB962C8B-B14F-4D97-AF65-F5344CB8AC3E}">
        <p14:creationId xmlns:p14="http://schemas.microsoft.com/office/powerpoint/2010/main" val="2372320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fade">
                                      <p:cBhvr>
                                        <p:cTn id="10" dur="500"/>
                                        <p:tgtEl>
                                          <p:spTgt spid="5">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p:txBody>
          <a:bodyPr/>
          <a:lstStyle/>
          <a:p>
            <a:r>
              <a:rPr lang="en-US" dirty="0"/>
              <a:t>So much data, so much taken!</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08210" y="1363662"/>
            <a:ext cx="10055993" cy="4398962"/>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4639" y="2278062"/>
            <a:ext cx="9571038" cy="4231924"/>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06600" y="152400"/>
            <a:ext cx="8420100" cy="6680200"/>
          </a:xfrm>
          <a:prstGeom prst="rect">
            <a:avLst/>
          </a:prstGeom>
        </p:spPr>
      </p:pic>
    </p:spTree>
    <p:extLst>
      <p:ext uri="{BB962C8B-B14F-4D97-AF65-F5344CB8AC3E}">
        <p14:creationId xmlns:p14="http://schemas.microsoft.com/office/powerpoint/2010/main" val="20910107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4638" y="1212850"/>
            <a:ext cx="11887200" cy="2092881"/>
          </a:xfrm>
        </p:spPr>
        <p:txBody>
          <a:bodyPr/>
          <a:lstStyle/>
          <a:p>
            <a:pPr marL="0" indent="0">
              <a:buNone/>
            </a:pPr>
            <a:r>
              <a:rPr lang="en-US" dirty="0"/>
              <a:t>Deleted</a:t>
            </a:r>
          </a:p>
          <a:p>
            <a:pPr marL="0" indent="0">
              <a:buNone/>
            </a:pPr>
            <a:r>
              <a:rPr lang="en-US" dirty="0"/>
              <a:t>Held for ransom</a:t>
            </a:r>
          </a:p>
          <a:p>
            <a:pPr marL="0" indent="0">
              <a:buNone/>
            </a:pPr>
            <a:r>
              <a:rPr lang="en-US" dirty="0"/>
              <a:t>Sold</a:t>
            </a:r>
          </a:p>
        </p:txBody>
      </p:sp>
      <p:sp>
        <p:nvSpPr>
          <p:cNvPr id="6" name="Title 1"/>
          <p:cNvSpPr>
            <a:spLocks noGrp="1"/>
          </p:cNvSpPr>
          <p:nvPr>
            <p:ph type="title"/>
          </p:nvPr>
        </p:nvSpPr>
        <p:spPr/>
        <p:txBody>
          <a:bodyPr/>
          <a:lstStyle/>
          <a:p>
            <a:r>
              <a:rPr lang="en-US" dirty="0"/>
              <a:t>Your data will be...</a:t>
            </a:r>
          </a:p>
        </p:txBody>
      </p:sp>
      <p:pic>
        <p:nvPicPr>
          <p:cNvPr id="7" name="Picture 6"/>
          <p:cNvPicPr>
            <a:picLocks noChangeAspect="1"/>
          </p:cNvPicPr>
          <p:nvPr/>
        </p:nvPicPr>
        <p:blipFill>
          <a:blip r:embed="rId3"/>
          <a:stretch>
            <a:fillRect/>
          </a:stretch>
        </p:blipFill>
        <p:spPr>
          <a:xfrm>
            <a:off x="2663065" y="1040243"/>
            <a:ext cx="9498773" cy="5762334"/>
          </a:xfrm>
          <a:prstGeom prst="rect">
            <a:avLst/>
          </a:prstGeom>
        </p:spPr>
      </p:pic>
    </p:spTree>
    <p:extLst>
      <p:ext uri="{BB962C8B-B14F-4D97-AF65-F5344CB8AC3E}">
        <p14:creationId xmlns:p14="http://schemas.microsoft.com/office/powerpoint/2010/main" val="20850663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p:txBody>
          <a:bodyPr/>
          <a:lstStyle/>
          <a:p>
            <a:r>
              <a:rPr lang="en-US" dirty="0"/>
              <a:t>Today's focus: LOCKDOWN</a:t>
            </a:r>
          </a:p>
        </p:txBody>
      </p:sp>
      <p:sp>
        <p:nvSpPr>
          <p:cNvPr id="3" name="Content Placeholder 2"/>
          <p:cNvSpPr>
            <a:spLocks noGrp="1"/>
          </p:cNvSpPr>
          <p:nvPr>
            <p:ph type="body" sz="quarter" idx="10"/>
          </p:nvPr>
        </p:nvSpPr>
        <p:spPr>
          <a:xfrm>
            <a:off x="275481" y="1212850"/>
            <a:ext cx="11885514" cy="4686411"/>
          </a:xfrm>
        </p:spPr>
        <p:txBody>
          <a:bodyPr/>
          <a:lstStyle/>
          <a:p>
            <a:r>
              <a:rPr lang="en-US" sz="4080" dirty="0"/>
              <a:t>How will you, as DB owner, avoid </a:t>
            </a:r>
            <a:r>
              <a:rPr lang="en-US" sz="4080" dirty="0" err="1"/>
              <a:t>hackage</a:t>
            </a:r>
            <a:r>
              <a:rPr lang="en-US" sz="4080" dirty="0"/>
              <a:t>?</a:t>
            </a:r>
          </a:p>
          <a:p>
            <a:endParaRPr lang="en-US" sz="2856" dirty="0"/>
          </a:p>
          <a:p>
            <a:r>
              <a:rPr lang="en-US" sz="4080" dirty="0"/>
              <a:t>We'll look at LOW HANGING FRUIT!</a:t>
            </a:r>
          </a:p>
          <a:p>
            <a:r>
              <a:rPr lang="en-US" sz="4080" dirty="0"/>
              <a:t>   Database security</a:t>
            </a:r>
          </a:p>
          <a:p>
            <a:r>
              <a:rPr lang="en-US" sz="4080" dirty="0"/>
              <a:t>   Virtual networks</a:t>
            </a:r>
          </a:p>
          <a:p>
            <a:r>
              <a:rPr lang="en-US" sz="4080" dirty="0"/>
              <a:t>   </a:t>
            </a:r>
            <a:r>
              <a:rPr lang="en-US" sz="4080" dirty="0" err="1"/>
              <a:t>Jumpbox</a:t>
            </a:r>
            <a:endParaRPr lang="en-US" sz="4080" dirty="0"/>
          </a:p>
          <a:p>
            <a:r>
              <a:rPr lang="en-US" sz="4080" dirty="0"/>
              <a:t>   IP whitelisting</a:t>
            </a:r>
          </a:p>
        </p:txBody>
      </p:sp>
    </p:spTree>
    <p:extLst>
      <p:ext uri="{BB962C8B-B14F-4D97-AF65-F5344CB8AC3E}">
        <p14:creationId xmlns:p14="http://schemas.microsoft.com/office/powerpoint/2010/main" val="4742915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2">
            <a:lum bright="70000" contrast="-70000"/>
            <a:extLst>
              <a:ext uri="{28A0092B-C50C-407E-A947-70E740481C1C}">
                <a14:useLocalDpi xmlns:a14="http://schemas.microsoft.com/office/drawing/2010/main" val="0"/>
              </a:ext>
            </a:extLst>
          </a:blip>
          <a:stretch>
            <a:fillRect/>
          </a:stretch>
        </p:blipFill>
        <p:spPr>
          <a:xfrm>
            <a:off x="3233579" y="-1006737"/>
            <a:ext cx="9202896" cy="9202896"/>
          </a:xfrm>
          <a:prstGeom prst="rect">
            <a:avLst/>
          </a:prstGeom>
          <a:noFill/>
        </p:spPr>
      </p:pic>
      <p:sp>
        <p:nvSpPr>
          <p:cNvPr id="2" name="Title 1"/>
          <p:cNvSpPr>
            <a:spLocks noGrp="1"/>
          </p:cNvSpPr>
          <p:nvPr>
            <p:ph type="title"/>
          </p:nvPr>
        </p:nvSpPr>
        <p:spPr/>
        <p:txBody>
          <a:bodyPr/>
          <a:lstStyle/>
          <a:p>
            <a:r>
              <a:rPr lang="en-US" dirty="0"/>
              <a:t>But first: our fictitious setup</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13638" y="1067647"/>
            <a:ext cx="2667000" cy="2667000"/>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39225" y="2963862"/>
            <a:ext cx="2355614" cy="2355614"/>
          </a:xfrm>
          <a:prstGeom prst="rect">
            <a:avLst/>
          </a:prstGeom>
        </p:spPr>
      </p:pic>
      <p:pic>
        <p:nvPicPr>
          <p:cNvPr id="13" name="Picture 12"/>
          <p:cNvPicPr>
            <a:picLocks noChangeAspect="1"/>
          </p:cNvPicPr>
          <p:nvPr/>
        </p:nvPicPr>
        <p:blipFill>
          <a:blip r:embed="rId5">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316522" y="1447766"/>
            <a:ext cx="2279410" cy="2279410"/>
          </a:xfrm>
          <a:prstGeom prst="rect">
            <a:avLst/>
          </a:prstGeom>
        </p:spPr>
      </p:pic>
      <p:sp>
        <p:nvSpPr>
          <p:cNvPr id="16" name="TextBox 15"/>
          <p:cNvSpPr txBox="1"/>
          <p:nvPr/>
        </p:nvSpPr>
        <p:spPr>
          <a:xfrm>
            <a:off x="3695105" y="5332320"/>
            <a:ext cx="3056531" cy="960263"/>
          </a:xfrm>
          <a:prstGeom prst="rect">
            <a:avLst/>
          </a:prstGeom>
          <a:noFill/>
        </p:spPr>
        <p:txBody>
          <a:bodyPr wrap="square" lIns="182880" tIns="146304" rIns="182880" bIns="146304" rtlCol="0">
            <a:spAutoFit/>
          </a:bodyPr>
          <a:lstStyle/>
          <a:p>
            <a:pPr>
              <a:lnSpc>
                <a:spcPct val="90000"/>
              </a:lnSpc>
              <a:spcAft>
                <a:spcPts val="600"/>
              </a:spcAft>
            </a:pPr>
            <a:r>
              <a:rPr lang="en-US" sz="4800" b="1" dirty="0">
                <a:solidFill>
                  <a:schemeClr val="accent6"/>
                </a:solidFill>
              </a:rPr>
              <a:t>Web app</a:t>
            </a:r>
          </a:p>
        </p:txBody>
      </p:sp>
      <p:sp>
        <p:nvSpPr>
          <p:cNvPr id="17" name="TextBox 16"/>
          <p:cNvSpPr txBox="1"/>
          <p:nvPr/>
        </p:nvSpPr>
        <p:spPr>
          <a:xfrm>
            <a:off x="7215571" y="3555155"/>
            <a:ext cx="2086586" cy="960263"/>
          </a:xfrm>
          <a:prstGeom prst="rect">
            <a:avLst/>
          </a:prstGeom>
          <a:noFill/>
        </p:spPr>
        <p:txBody>
          <a:bodyPr wrap="square" lIns="182880" tIns="146304" rIns="182880" bIns="146304" rtlCol="0">
            <a:spAutoFit/>
          </a:bodyPr>
          <a:lstStyle/>
          <a:p>
            <a:pPr algn="ctr">
              <a:lnSpc>
                <a:spcPct val="90000"/>
              </a:lnSpc>
              <a:spcAft>
                <a:spcPts val="600"/>
              </a:spcAft>
            </a:pPr>
            <a:r>
              <a:rPr lang="en-US" sz="4800" b="1" dirty="0">
                <a:solidFill>
                  <a:schemeClr val="accent6"/>
                </a:solidFill>
              </a:rPr>
              <a:t>DB</a:t>
            </a:r>
            <a:endParaRPr lang="en-US" sz="4000" b="1" dirty="0">
              <a:solidFill>
                <a:schemeClr val="accent6"/>
              </a:solidFill>
            </a:endParaRPr>
          </a:p>
        </p:txBody>
      </p:sp>
      <p:pic>
        <p:nvPicPr>
          <p:cNvPr id="20" name="Picture 19"/>
          <p:cNvPicPr>
            <a:picLocks noChangeAspect="1"/>
          </p:cNvPicPr>
          <p:nvPr/>
        </p:nvPicPr>
        <p:blipFill>
          <a:blip r:embed="rId5">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40215" y="4187951"/>
            <a:ext cx="2279410" cy="2279410"/>
          </a:xfrm>
          <a:prstGeom prst="rect">
            <a:avLst/>
          </a:prstGeom>
        </p:spPr>
      </p:pic>
      <p:sp>
        <p:nvSpPr>
          <p:cNvPr id="12" name="TextBox 11"/>
          <p:cNvSpPr txBox="1"/>
          <p:nvPr/>
        </p:nvSpPr>
        <p:spPr>
          <a:xfrm>
            <a:off x="3732830" y="1648642"/>
            <a:ext cx="2086586" cy="960263"/>
          </a:xfrm>
          <a:prstGeom prst="rect">
            <a:avLst/>
          </a:prstGeom>
          <a:noFill/>
        </p:spPr>
        <p:txBody>
          <a:bodyPr wrap="square" lIns="182880" tIns="146304" rIns="182880" bIns="146304" rtlCol="0">
            <a:spAutoFit/>
          </a:bodyPr>
          <a:lstStyle/>
          <a:p>
            <a:pPr algn="ctr">
              <a:lnSpc>
                <a:spcPct val="90000"/>
              </a:lnSpc>
              <a:spcAft>
                <a:spcPts val="600"/>
              </a:spcAft>
            </a:pPr>
            <a:r>
              <a:rPr lang="en-US" sz="4800" b="1" dirty="0"/>
              <a:t>Azure</a:t>
            </a:r>
            <a:endParaRPr lang="en-US" sz="4000" b="1" dirty="0"/>
          </a:p>
        </p:txBody>
      </p:sp>
    </p:spTree>
    <p:extLst>
      <p:ext uri="{BB962C8B-B14F-4D97-AF65-F5344CB8AC3E}">
        <p14:creationId xmlns:p14="http://schemas.microsoft.com/office/powerpoint/2010/main" val="1631340178"/>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Oh </a:t>
            </a:r>
            <a:r>
              <a:rPr lang="mr-IN" dirty="0"/>
              <a:t>–</a:t>
            </a:r>
            <a:r>
              <a:rPr lang="en-US" dirty="0"/>
              <a:t> let's see an actual hacked database</a:t>
            </a:r>
          </a:p>
        </p:txBody>
      </p:sp>
      <p:sp>
        <p:nvSpPr>
          <p:cNvPr id="3" name="Title 1"/>
          <p:cNvSpPr txBox="1">
            <a:spLocks/>
          </p:cNvSpPr>
          <p:nvPr/>
        </p:nvSpPr>
        <p:spPr>
          <a:xfrm>
            <a:off x="1096211" y="3802062"/>
            <a:ext cx="10235966" cy="917575"/>
          </a:xfrm>
          <a:prstGeom prst="rect">
            <a:avLst/>
          </a:prstGeom>
        </p:spPr>
        <p:txBody>
          <a:bodyPr vert="horz" wrap="square" lIns="146304" tIns="91440" rIns="146304" bIns="91440" rtlCol="0" anchor="ctr" anchorCtr="0">
            <a:noAutofit/>
          </a:bodyPr>
          <a:lstStyle>
            <a:lvl1pPr algn="l" defTabSz="932742" rtl="0" eaLnBrk="1" latinLnBrk="0" hangingPunct="1">
              <a:lnSpc>
                <a:spcPct val="90000"/>
              </a:lnSpc>
              <a:spcBef>
                <a:spcPct val="0"/>
              </a:spcBef>
              <a:buNone/>
              <a:defRPr lang="en-US" sz="4800"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t>Actually, double-hacked</a:t>
            </a:r>
          </a:p>
        </p:txBody>
      </p:sp>
      <p:sp>
        <p:nvSpPr>
          <p:cNvPr id="4" name="Title 1"/>
          <p:cNvSpPr txBox="1">
            <a:spLocks/>
          </p:cNvSpPr>
          <p:nvPr/>
        </p:nvSpPr>
        <p:spPr>
          <a:xfrm>
            <a:off x="1096211" y="4640262"/>
            <a:ext cx="10235966" cy="917575"/>
          </a:xfrm>
          <a:prstGeom prst="rect">
            <a:avLst/>
          </a:prstGeom>
        </p:spPr>
        <p:txBody>
          <a:bodyPr vert="horz" wrap="square" lIns="146304" tIns="91440" rIns="146304" bIns="91440" rtlCol="0" anchor="ctr" anchorCtr="0">
            <a:noAutofit/>
          </a:bodyPr>
          <a:lstStyle>
            <a:lvl1pPr algn="l" defTabSz="932742" rtl="0" eaLnBrk="1" latinLnBrk="0" hangingPunct="1">
              <a:lnSpc>
                <a:spcPct val="90000"/>
              </a:lnSpc>
              <a:spcBef>
                <a:spcPct val="0"/>
              </a:spcBef>
              <a:buNone/>
              <a:defRPr lang="en-US" sz="4800"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t>(blame it on the water-bottle run)</a:t>
            </a:r>
          </a:p>
        </p:txBody>
      </p:sp>
      <p:pic>
        <p:nvPicPr>
          <p:cNvPr id="6" name="Picture 5"/>
          <p:cNvPicPr>
            <a:picLocks noChangeAspect="1"/>
          </p:cNvPicPr>
          <p:nvPr/>
        </p:nvPicPr>
        <p:blipFill>
          <a:blip r:embed="rId2"/>
          <a:stretch>
            <a:fillRect/>
          </a:stretch>
        </p:blipFill>
        <p:spPr>
          <a:xfrm>
            <a:off x="7132637" y="8687"/>
            <a:ext cx="5245894" cy="6994525"/>
          </a:xfrm>
          <a:prstGeom prst="rect">
            <a:avLst/>
          </a:prstGeom>
        </p:spPr>
      </p:pic>
    </p:spTree>
    <p:extLst>
      <p:ext uri="{BB962C8B-B14F-4D97-AF65-F5344CB8AC3E}">
        <p14:creationId xmlns:p14="http://schemas.microsoft.com/office/powerpoint/2010/main" val="18188448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theme/theme1.xml><?xml version="1.0" encoding="utf-8"?>
<a:theme xmlns:a="http://schemas.openxmlformats.org/drawingml/2006/main" name="5-30721_Build_2016_Template_Dark">
  <a:themeElements>
    <a:clrScheme name="Build 2016 Dark">
      <a:dk1>
        <a:srgbClr val="505050"/>
      </a:dk1>
      <a:lt1>
        <a:srgbClr val="FFFFFF"/>
      </a:lt1>
      <a:dk2>
        <a:srgbClr val="0078D7"/>
      </a:dk2>
      <a:lt2>
        <a:srgbClr val="F8F8F8"/>
      </a:lt2>
      <a:accent1>
        <a:srgbClr val="00BCF2"/>
      </a:accent1>
      <a:accent2>
        <a:srgbClr val="0078D7"/>
      </a:accent2>
      <a:accent3>
        <a:srgbClr val="002050"/>
      </a:accent3>
      <a:accent4>
        <a:srgbClr val="D2D2D2"/>
      </a:accent4>
      <a:accent5>
        <a:srgbClr val="737373"/>
      </a:accent5>
      <a:accent6>
        <a:srgbClr val="323232"/>
      </a:accent6>
      <a:hlink>
        <a:srgbClr val="5DDCFF"/>
      </a:hlink>
      <a:folHlink>
        <a:srgbClr val="5DDCFF"/>
      </a:folHlink>
    </a:clrScheme>
    <a:fontScheme name="Custom 2">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A020D8E4-6DA3-8846-A48D-5EEC69051A9A}" vid="{FBE598BF-7A84-FC44-9022-861D0F11A5A3}"/>
    </a:ext>
  </a:extLst>
</a:theme>
</file>

<file path=ppt/theme/theme2.xml><?xml version="1.0" encoding="utf-8"?>
<a:theme xmlns:a="http://schemas.openxmlformats.org/drawingml/2006/main" name="1_5-30721_Build_2016_Template_Dark">
  <a:themeElements>
    <a:clrScheme name="Build 2016 Dark">
      <a:dk1>
        <a:srgbClr val="505050"/>
      </a:dk1>
      <a:lt1>
        <a:srgbClr val="FFFFFF"/>
      </a:lt1>
      <a:dk2>
        <a:srgbClr val="0078D7"/>
      </a:dk2>
      <a:lt2>
        <a:srgbClr val="F8F8F8"/>
      </a:lt2>
      <a:accent1>
        <a:srgbClr val="00BCF2"/>
      </a:accent1>
      <a:accent2>
        <a:srgbClr val="0078D7"/>
      </a:accent2>
      <a:accent3>
        <a:srgbClr val="002050"/>
      </a:accent3>
      <a:accent4>
        <a:srgbClr val="D2D2D2"/>
      </a:accent4>
      <a:accent5>
        <a:srgbClr val="737373"/>
      </a:accent5>
      <a:accent6>
        <a:srgbClr val="323232"/>
      </a:accent6>
      <a:hlink>
        <a:srgbClr val="5DDCFF"/>
      </a:hlink>
      <a:folHlink>
        <a:srgbClr val="5DDCFF"/>
      </a:folHlink>
    </a:clrScheme>
    <a:fontScheme name="Custom 2">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A020D8E4-6DA3-8846-A48D-5EEC69051A9A}" vid="{FBE598BF-7A84-FC44-9022-861D0F11A5A3}"/>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230e9df3-be65-4c73-a93b-d1236ebd677e">
      <Value>68</Value>
      <Value>410</Value>
      <Value>36</Value>
      <Value>5</Value>
    </TaxCatchAll>
    <AverageRating xmlns="http://schemas.microsoft.com/sharepoint/v3" xsi:nil="true"/>
    <LikesCount xmlns="http://schemas.microsoft.com/sharepoint/v3" xsi:nil="true"/>
    <TaxKeywordTaxHTField xmlns="230e9df3-be65-4c73-a93b-d1236ebd677e">
      <Terms xmlns="http://schemas.microsoft.com/office/infopath/2007/PartnerControls">
        <TermInfo xmlns="http://schemas.microsoft.com/office/infopath/2007/PartnerControls">
          <TermName xmlns="http://schemas.microsoft.com/office/infopath/2007/PartnerControls">TechReady 22</TermName>
          <TermId xmlns="http://schemas.microsoft.com/office/infopath/2007/PartnerControls">88255ce9-3aea-405b-9a14-dea0b0a00506</TermId>
        </TermInfo>
      </Terms>
    </TaxKeywordTaxHTField>
    <Event_x0020_End_x0020_Date xmlns="12a172fe-0250-434a-85cf-03b10810c5e5">2016-02-05T08:00:00+00:00</Event_x0020_End_x0020_Date>
    <Event_x0020_Start_x0020_Date xmlns="12a172fe-0250-434a-85cf-03b10810c5e5">2016-02-01T08:00:00+00:00</Event_x0020_Start_x0020_Date>
    <MS_x0020_Speaker xmlns="12a172fe-0250-434a-85cf-03b10810c5e5">
      <UserInfo>
        <DisplayName/>
        <AccountId xsi:nil="true"/>
        <AccountType/>
      </UserInfo>
    </MS_x0020_Speaker>
    <External_x0020_Speaker xmlns="12a172fe-0250-434a-85cf-03b10810c5e5">David Makogon; Ryan CrawCour</External_x0020_Speaker>
    <Session_x0020_Code xmlns="12a172fe-0250-434a-85cf-03b10810c5e5">DP331</Session_x0020_Code>
    <Presentation_x0020_Date xmlns="12a172fe-0250-434a-85cf-03b10810c5e5">2016-02-04T08:00:00+00:00</Presentation_x0020_Date>
    <MS_x0020_Content_x0020_Owner xmlns="12a172fe-0250-434a-85cf-03b10810c5e5">
      <UserInfo>
        <DisplayName/>
        <AccountId xsi:nil="true"/>
        <AccountType/>
      </UserInfo>
    </MS_x0020_Content_x0020_Owner>
    <h9a868b2ee15488883f623ae5237ecae xmlns="12a172fe-0250-434a-85cf-03b10810c5e5">
      <Terms xmlns="http://schemas.microsoft.com/office/infopath/2007/PartnerControls">
        <TermInfo xmlns="http://schemas.microsoft.com/office/infopath/2007/PartnerControls">
          <TermName xmlns="http://schemas.microsoft.com/office/infopath/2007/PartnerControls">Washington State Convention and Trade Center</TermName>
          <TermId xmlns="http://schemas.microsoft.com/office/infopath/2007/PartnerControls">2ebf141d-f871-4cc9-bf08-f87f112ab464</TermId>
        </TermInfo>
      </Terms>
    </h9a868b2ee15488883f623ae5237ecae>
    <k62f7d35b80b40fb8c27985e50b34fcd xmlns="12a172fe-0250-434a-85cf-03b10810c5e5">
      <Terms xmlns="http://schemas.microsoft.com/office/infopath/2007/PartnerControls">
        <TermInfo xmlns="http://schemas.microsoft.com/office/infopath/2007/PartnerControls">
          <TermName xmlns="http://schemas.microsoft.com/office/infopath/2007/PartnerControls">TechReady</TermName>
          <TermId xmlns="http://schemas.microsoft.com/office/infopath/2007/PartnerControls">ebdf1b7d-d34f-4ccf-ac45-ca5a756d5c65</TermId>
        </TermInfo>
      </Terms>
    </k62f7d35b80b40fb8c27985e50b34fcd>
    <pfbfa50075a04958bd8757dc155d3e08 xmlns="12a172fe-0250-434a-85cf-03b10810c5e5">
      <Terms xmlns="http://schemas.microsoft.com/office/infopath/2007/PartnerControls">
        <TermInfo xmlns="http://schemas.microsoft.com/office/infopath/2007/PartnerControls">
          <TermName xmlns="http://schemas.microsoft.com/office/infopath/2007/PartnerControls">Seattle</TermName>
          <TermId xmlns="http://schemas.microsoft.com/office/infopath/2007/PartnerControls">54f46ed2-c77e-4a59-b182-a4171fdb0d11</TermId>
        </TermInfo>
      </Terms>
    </pfbfa50075a04958bd8757dc155d3e08>
    <o72fbe6ee5ae4131af0832c08ec51202 xmlns="12a172fe-0250-434a-85cf-03b10810c5e5">
      <Terms xmlns="http://schemas.microsoft.com/office/infopath/2007/PartnerControls"/>
    </o72fbe6ee5ae4131af0832c08ec51202>
    <le8386062bd54e24a95c83b32ccbdb34 xmlns="12a172fe-0250-434a-85cf-03b10810c5e5">
      <Terms xmlns="http://schemas.microsoft.com/office/infopath/2007/PartnerControls"/>
    </le8386062bd54e24a95c83b32ccbdb34>
    <j4d4d959795b4220a289a041ed046605 xmlns="12a172fe-0250-434a-85cf-03b10810c5e5">
      <Terms xmlns="http://schemas.microsoft.com/office/infopath/2007/PartnerControls"/>
    </j4d4d959795b4220a289a041ed046605>
    <eb9cf3a3af7b473faa5c9c98148a90a4 xmlns="12a172fe-0250-434a-85cf-03b10810c5e5">
      <Terms xmlns="http://schemas.microsoft.com/office/infopath/2007/PartnerControls"/>
    </eb9cf3a3af7b473faa5c9c98148a90a4>
    <SharedWithUsers xmlns="12a172fe-0250-434a-85cf-03b10810c5e5">
      <UserInfo>
        <DisplayName/>
        <AccountId xsi:nil="true"/>
        <AccountType/>
      </UserInfo>
    </SharedWithUsers>
    <_ip_UnifiedCompliancePolicyUIAction xmlns="http://schemas.microsoft.com/sharepoint/v3" xsi:nil="true"/>
    <_ip_UnifiedCompliancePolicyProperties xmlns="http://schemas.microsoft.com/sharepoint/v3"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PresentationsDoc" ma:contentTypeID="0x01010046EBBE4F454C2C47A5E89CD935B1FC7800E83BCD34BAE21044A0567CF64FDFDE54" ma:contentTypeVersion="8" ma:contentTypeDescription="Create a new document." ma:contentTypeScope="" ma:versionID="943be92678b93f1250d47552b750dfa9">
  <xsd:schema xmlns:xsd="http://www.w3.org/2001/XMLSchema" xmlns:xs="http://www.w3.org/2001/XMLSchema" xmlns:p="http://schemas.microsoft.com/office/2006/metadata/properties" xmlns:ns1="http://schemas.microsoft.com/sharepoint/v3" xmlns:ns2="12a172fe-0250-434a-85cf-03b10810c5e5" xmlns:ns3="230e9df3-be65-4c73-a93b-d1236ebd677e" targetNamespace="http://schemas.microsoft.com/office/2006/metadata/properties" ma:root="true" ma:fieldsID="64ca87391a03306b6b97ef1cc1392d96" ns1:_="" ns2:_="" ns3:_="">
    <xsd:import namespace="http://schemas.microsoft.com/sharepoint/v3"/>
    <xsd:import namespace="12a172fe-0250-434a-85cf-03b10810c5e5"/>
    <xsd:import namespace="230e9df3-be65-4c73-a93b-d1236ebd677e"/>
    <xsd:element name="properties">
      <xsd:complexType>
        <xsd:sequence>
          <xsd:element name="documentManagement">
            <xsd:complexType>
              <xsd:all>
                <xsd:element ref="ns2:k62f7d35b80b40fb8c27985e50b34fcd" minOccurs="0"/>
                <xsd:element ref="ns3:TaxCatchAll" minOccurs="0"/>
                <xsd:element ref="ns3:TaxCatchAllLabel" minOccurs="0"/>
                <xsd:element ref="ns2:pfbfa50075a04958bd8757dc155d3e08" minOccurs="0"/>
                <xsd:element ref="ns2:h9a868b2ee15488883f623ae5237ecae" minOccurs="0"/>
                <xsd:element ref="ns2:Event_x0020_Start_x0020_Date" minOccurs="0"/>
                <xsd:element ref="ns2:Event_x0020_End_x0020_Date" minOccurs="0"/>
                <xsd:element ref="ns2:Presentation_x0020_Date" minOccurs="0"/>
                <xsd:element ref="ns2:MS_x0020_Speaker" minOccurs="0"/>
                <xsd:element ref="ns2:External_x0020_Speaker" minOccurs="0"/>
                <xsd:element ref="ns2:o72fbe6ee5ae4131af0832c08ec51202" minOccurs="0"/>
                <xsd:element ref="ns2:eb9cf3a3af7b473faa5c9c98148a90a4" minOccurs="0"/>
                <xsd:element ref="ns2:Session_x0020_Code" minOccurs="0"/>
                <xsd:element ref="ns2:MS_x0020_Content_x0020_Owner" minOccurs="0"/>
                <xsd:element ref="ns2:le8386062bd54e24a95c83b32ccbdb34" minOccurs="0"/>
                <xsd:element ref="ns2:j4d4d959795b4220a289a041ed046605" minOccurs="0"/>
                <xsd:element ref="ns3:TaxKeywordTaxHTField" minOccurs="0"/>
                <xsd:element ref="ns1:AverageRating" minOccurs="0"/>
                <xsd:element ref="ns1:RatingCount" minOccurs="0"/>
                <xsd:element ref="ns1:LikesCount" minOccurs="0"/>
                <xsd:element ref="ns2:SharedWithUsers" minOccurs="0"/>
                <xsd:element ref="ns2:SharingHintHash" minOccurs="0"/>
                <xsd:element ref="ns2:SharedWithDetails"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33" nillable="true" ma:displayName="Rating (0-5)" ma:decimals="2" ma:description="Average value of all the ratings that have been submitted" ma:internalName="AverageRating" ma:readOnly="true">
      <xsd:simpleType>
        <xsd:restriction base="dms:Number"/>
      </xsd:simpleType>
    </xsd:element>
    <xsd:element name="RatingCount" ma:index="34" nillable="true" ma:displayName="Number of Ratings" ma:decimals="0" ma:description="Number of ratings submitted" ma:internalName="RatingCount" ma:readOnly="true">
      <xsd:simpleType>
        <xsd:restriction base="dms:Number"/>
      </xsd:simpleType>
    </xsd:element>
    <xsd:element name="LikesCount" ma:index="35" nillable="true" ma:displayName="Number of Likes" ma:internalName="LikesCount">
      <xsd:simpleType>
        <xsd:restriction base="dms:Unknown"/>
      </xsd:simpleType>
    </xsd:element>
    <xsd:element name="_ip_UnifiedCompliancePolicyProperties" ma:index="40" nillable="true" ma:displayName="Unified Compliance Policy Properties" ma:hidden="true" ma:internalName="_ip_UnifiedCompliancePolicyProperties">
      <xsd:simpleType>
        <xsd:restriction base="dms:Note"/>
      </xsd:simpleType>
    </xsd:element>
    <xsd:element name="_ip_UnifiedCompliancePolicyUIAction" ma:index="4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2a172fe-0250-434a-85cf-03b10810c5e5" elementFormDefault="qualified">
    <xsd:import namespace="http://schemas.microsoft.com/office/2006/documentManagement/types"/>
    <xsd:import namespace="http://schemas.microsoft.com/office/infopath/2007/PartnerControls"/>
    <xsd:element name="k62f7d35b80b40fb8c27985e50b34fcd" ma:index="8" nillable="true" ma:taxonomy="true" ma:internalName="k62f7d35b80b40fb8c27985e50b34fcd" ma:taxonomyFieldName="Event_x0020_Name" ma:displayName="Event Name" ma:default="" ma:fieldId="{462f7d35-b80b-40fb-8c27-985e50b34fcd}" ma:sspId="e385fb40-52d4-4fae-9c5b-3e8ff8a5878e" ma:termSetId="32cfb7b5-aebe-4989-95ed-0d5619f5d6c0" ma:anchorId="eaa4d92a-3824-4a49-92be-7ef169e4e325" ma:open="false" ma:isKeyword="false">
      <xsd:complexType>
        <xsd:sequence>
          <xsd:element ref="pc:Terms" minOccurs="0" maxOccurs="1"/>
        </xsd:sequence>
      </xsd:complexType>
    </xsd:element>
    <xsd:element name="pfbfa50075a04958bd8757dc155d3e08" ma:index="12" nillable="true" ma:taxonomy="true" ma:internalName="pfbfa50075a04958bd8757dc155d3e08" ma:taxonomyFieldName="Event_x0020_Location" ma:displayName="Event Location" ma:default="" ma:fieldId="{9fbfa500-75a0-4958-bd87-57dc155d3e08}" ma:sspId="e385fb40-52d4-4fae-9c5b-3e8ff8a5878e" ma:termSetId="ff02addd-433e-4baa-a831-22be402789db" ma:anchorId="00000000-0000-0000-0000-000000000000" ma:open="false" ma:isKeyword="false">
      <xsd:complexType>
        <xsd:sequence>
          <xsd:element ref="pc:Terms" minOccurs="0" maxOccurs="1"/>
        </xsd:sequence>
      </xsd:complexType>
    </xsd:element>
    <xsd:element name="h9a868b2ee15488883f623ae5237ecae" ma:index="14" nillable="true" ma:taxonomy="true" ma:internalName="h9a868b2ee15488883f623ae5237ecae" ma:taxonomyFieldName="Event_x0020_Venue" ma:displayName="Event Venue" ma:default="" ma:fieldId="{19a868b2-ee15-4888-83f6-23ae5237ecae}" ma:sspId="e385fb40-52d4-4fae-9c5b-3e8ff8a5878e" ma:termSetId="ff02addd-433e-4baa-a831-22be402789db" ma:anchorId="d989be80-0593-11e1-be50-0800200c9a66" ma:open="false" ma:isKeyword="false">
      <xsd:complexType>
        <xsd:sequence>
          <xsd:element ref="pc:Terms" minOccurs="0" maxOccurs="1"/>
        </xsd:sequence>
      </xsd:complexType>
    </xsd:element>
    <xsd:element name="Event_x0020_Start_x0020_Date" ma:index="16" nillable="true" ma:displayName="Event Start Date" ma:format="DateOnly" ma:internalName="Event_x0020_Start_x0020_Date">
      <xsd:simpleType>
        <xsd:restriction base="dms:DateTime"/>
      </xsd:simpleType>
    </xsd:element>
    <xsd:element name="Event_x0020_End_x0020_Date" ma:index="17" nillable="true" ma:displayName="Event End Date" ma:format="DateOnly" ma:internalName="Event_x0020_End_x0020_Date">
      <xsd:simpleType>
        <xsd:restriction base="dms:DateTime"/>
      </xsd:simpleType>
    </xsd:element>
    <xsd:element name="Presentation_x0020_Date" ma:index="18" nillable="true" ma:displayName="Presentation Date" ma:format="DateOnly" ma:internalName="Presentation_x0020_Date">
      <xsd:simpleType>
        <xsd:restriction base="dms:DateTime"/>
      </xsd:simpleType>
    </xsd:element>
    <xsd:element name="MS_x0020_Speaker" ma:index="19" nillable="true" ma:displayName="MS Speaker" ma:list="UserInfo" ma:SharePointGroup="0" ma:internalName="MS_x0020_Speaker"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20" nillable="true" ma:displayName="External Speaker" ma:internalName="External_x0020_Speaker">
      <xsd:simpleType>
        <xsd:restriction base="dms:Text">
          <xsd:maxLength value="255"/>
        </xsd:restriction>
      </xsd:simpleType>
    </xsd:element>
    <xsd:element name="o72fbe6ee5ae4131af0832c08ec51202" ma:index="21" nillable="true" ma:taxonomy="true" ma:internalName="o72fbe6ee5ae4131af0832c08ec51202" ma:taxonomyFieldName="Product" ma:displayName="Product" ma:default="" ma:fieldId="{872fbe6e-e5ae-4131-af08-32c08ec51202}" ma:taxonomyMulti="true" ma:sspId="e385fb40-52d4-4fae-9c5b-3e8ff8a5878e" ma:termSetId="e8298524-23d5-441d-8e61-21bed1c2c470" ma:anchorId="00000000-0000-0000-0000-000000000000" ma:open="false" ma:isKeyword="false">
      <xsd:complexType>
        <xsd:sequence>
          <xsd:element ref="pc:Terms" minOccurs="0" maxOccurs="1"/>
        </xsd:sequence>
      </xsd:complexType>
    </xsd:element>
    <xsd:element name="eb9cf3a3af7b473faa5c9c98148a90a4" ma:index="23" nillable="true" ma:taxonomy="true" ma:internalName="eb9cf3a3af7b473faa5c9c98148a90a4" ma:taxonomyFieldName="Campaign" ma:displayName="Campaign" ma:default="" ma:fieldId="{eb9cf3a3-af7b-473f-aa5c-9c98148a90a4}" ma:sspId="e385fb40-52d4-4fae-9c5b-3e8ff8a5878e" ma:termSetId="eb6054b1-3a98-4c79-97b4-d20150dd266e" ma:anchorId="a7bf803d-fc4f-4bb4-903c-88e76437cc17" ma:open="false" ma:isKeyword="false">
      <xsd:complexType>
        <xsd:sequence>
          <xsd:element ref="pc:Terms" minOccurs="0" maxOccurs="1"/>
        </xsd:sequence>
      </xsd:complexType>
    </xsd:element>
    <xsd:element name="Session_x0020_Code" ma:index="25" nillable="true" ma:displayName="Session Code" ma:internalName="Session_x0020_Code">
      <xsd:simpleType>
        <xsd:restriction base="dms:Text">
          <xsd:maxLength value="255"/>
        </xsd:restriction>
      </xsd:simpleType>
    </xsd:element>
    <xsd:element name="MS_x0020_Content_x0020_Owner" ma:index="26"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le8386062bd54e24a95c83b32ccbdb34" ma:index="27" nillable="true" ma:taxonomy="true" ma:internalName="le8386062bd54e24a95c83b32ccbdb34" ma:taxonomyFieldName="Track" ma:displayName="Track" ma:default="" ma:fieldId="{5e838606-2bd5-4e24-a95c-83b32ccbdb34}" ma:sspId="e385fb40-52d4-4fae-9c5b-3e8ff8a5878e" ma:termSetId="043e2b11-12ce-49cc-a347-2f73f2b7fe4b" ma:anchorId="00000000-0000-0000-0000-000000000000" ma:open="false" ma:isKeyword="false">
      <xsd:complexType>
        <xsd:sequence>
          <xsd:element ref="pc:Terms" minOccurs="0" maxOccurs="1"/>
        </xsd:sequence>
      </xsd:complexType>
    </xsd:element>
    <xsd:element name="j4d4d959795b4220a289a041ed046605" ma:index="29" nillable="true" ma:taxonomy="true" ma:internalName="j4d4d959795b4220a289a041ed046605" ma:taxonomyFieldName="Audience1" ma:displayName="Audience" ma:default="" ma:fieldId="{34d4d959-795b-4220-a289-a041ed046605}" ma:sspId="e385fb40-52d4-4fae-9c5b-3e8ff8a5878e" ma:termSetId="02c0b350-7782-44ed-b079-a5ef0c1b9fe9" ma:anchorId="00000000-0000-0000-0000-000000000000" ma:open="false" ma:isKeyword="false">
      <xsd:complexType>
        <xsd:sequence>
          <xsd:element ref="pc:Terms" minOccurs="0" maxOccurs="1"/>
        </xsd:sequence>
      </xsd:complexType>
    </xsd:element>
    <xsd:element name="SharedWithUsers" ma:index="3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ingHintHash" ma:index="38" nillable="true" ma:displayName="Sharing Hint Hash" ma:internalName="SharingHintHash" ma:readOnly="true">
      <xsd:simpleType>
        <xsd:restriction base="dms:Text"/>
      </xsd:simpleType>
    </xsd:element>
    <xsd:element name="SharedWithDetails" ma:index="39"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9" nillable="true" ma:displayName="Taxonomy Catch All Column" ma:hidden="true" ma:list="{5b797c71-5459-41dc-9095-63a63c56aa91}" ma:internalName="TaxCatchAll" ma:showField="CatchAllData" ma:web="12a172fe-0250-434a-85cf-03b10810c5e5">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hidden="true" ma:list="{5b797c71-5459-41dc-9095-63a63c56aa91}" ma:internalName="TaxCatchAllLabel" ma:readOnly="true" ma:showField="CatchAllDataLabel" ma:web="12a172fe-0250-434a-85cf-03b10810c5e5">
      <xsd:complexType>
        <xsd:complexContent>
          <xsd:extension base="dms:MultiChoiceLookup">
            <xsd:sequence>
              <xsd:element name="Value" type="dms:Lookup" maxOccurs="unbounded" minOccurs="0" nillable="true"/>
            </xsd:sequence>
          </xsd:extension>
        </xsd:complexContent>
      </xsd:complexType>
    </xsd:element>
    <xsd:element name="TaxKeywordTaxHTField" ma:index="31"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ma:index="36"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990F116-B58F-4255-B05B-DA3808E0E5C6}">
  <ds:schemaRefs>
    <ds:schemaRef ds:uri="http://purl.org/dc/dcmitype/"/>
    <ds:schemaRef ds:uri="http://www.w3.org/XML/1998/namespace"/>
    <ds:schemaRef ds:uri="230e9df3-be65-4c73-a93b-d1236ebd677e"/>
    <ds:schemaRef ds:uri="http://purl.org/dc/elements/1.1/"/>
    <ds:schemaRef ds:uri="http://schemas.microsoft.com/office/infopath/2007/PartnerControls"/>
    <ds:schemaRef ds:uri="http://schemas.openxmlformats.org/package/2006/metadata/core-properties"/>
    <ds:schemaRef ds:uri="http://schemas.microsoft.com/office/2006/documentManagement/types"/>
    <ds:schemaRef ds:uri="http://purl.org/dc/terms/"/>
    <ds:schemaRef ds:uri="12a172fe-0250-434a-85cf-03b10810c5e5"/>
    <ds:schemaRef ds:uri="http://schemas.microsoft.com/sharepoint/v3"/>
    <ds:schemaRef ds:uri="http://schemas.microsoft.com/office/2006/metadata/properties"/>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5EC5AA3F-E919-43C0-B577-19D8FA24B9C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12a172fe-0250-434a-85cf-03b10810c5e5"/>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TR22_BO_CT_Template</Template>
  <TotalTime>15935</TotalTime>
  <Words>482</Words>
  <Application>Microsoft Office PowerPoint</Application>
  <PresentationFormat>Custom</PresentationFormat>
  <Paragraphs>111</Paragraphs>
  <Slides>22</Slides>
  <Notes>7</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22</vt:i4>
      </vt:variant>
    </vt:vector>
  </HeadingPairs>
  <TitlesOfParts>
    <vt:vector size="31" baseType="lpstr">
      <vt:lpstr>MS PGothic</vt:lpstr>
      <vt:lpstr>Arial</vt:lpstr>
      <vt:lpstr>Calibri</vt:lpstr>
      <vt:lpstr>Consolas</vt:lpstr>
      <vt:lpstr>Segoe UI</vt:lpstr>
      <vt:lpstr>Segoe UI Light</vt:lpstr>
      <vt:lpstr>Wingdings</vt:lpstr>
      <vt:lpstr>5-30721_Build_2016_Template_Dark</vt:lpstr>
      <vt:lpstr>1_5-30721_Build_2016_Template_Dark</vt:lpstr>
      <vt:lpstr>HackedDB*: All your database are belong to us  * HackedDB is not a real db </vt:lpstr>
      <vt:lpstr>PowerPoint Presentation</vt:lpstr>
      <vt:lpstr>PowerPoint Presentation</vt:lpstr>
      <vt:lpstr>For your architect-hat-covered brain today:</vt:lpstr>
      <vt:lpstr>So much data, so much taken!</vt:lpstr>
      <vt:lpstr>Your data will be...</vt:lpstr>
      <vt:lpstr>Today's focus: LOCKDOWN</vt:lpstr>
      <vt:lpstr>But first: our fictitious setup</vt:lpstr>
      <vt:lpstr>Oh – let's see an actual hacked database</vt:lpstr>
      <vt:lpstr>PowerPoint Presentation</vt:lpstr>
      <vt:lpstr>Database security</vt:lpstr>
      <vt:lpstr>Out-of-the-box database security</vt:lpstr>
      <vt:lpstr>Demo – MongoDB config</vt:lpstr>
      <vt:lpstr>Virtual Networks</vt:lpstr>
      <vt:lpstr>Virtual Networks</vt:lpstr>
      <vt:lpstr>Demo –  Virtual Networks</vt:lpstr>
      <vt:lpstr>Jump box</vt:lpstr>
      <vt:lpstr>Demo –  Jumpbox</vt:lpstr>
      <vt:lpstr>IP whitelisting</vt:lpstr>
      <vt:lpstr>Demo –  IP Whitelisting</vt:lpstr>
      <vt:lpstr>Sooo... are we un-hackable yet?</vt:lpstr>
      <vt:lpstr>Questions?</vt:lpstr>
    </vt:vector>
  </TitlesOfParts>
  <Manager>&lt;Speech writer name goes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Modeling Data in Azure DocumentDB</dc:title>
  <dc:subject>TechReady 22</dc:subject>
  <dc:creator>Administrator</dc:creator>
  <cp:keywords>TechReady 22</cp:keywords>
  <dc:description>Template: Mitchell Derrey, Silver Fox Productions
Formatting: 
Event Date: February 1st - 5th, 2016
Event Location: WSCTC, Seattle, WA
Audience Type: Internal</dc:description>
  <cp:lastModifiedBy>David Makogon</cp:lastModifiedBy>
  <cp:revision>354</cp:revision>
  <dcterms:created xsi:type="dcterms:W3CDTF">2016-02-04T21:48:58Z</dcterms:created>
  <dcterms:modified xsi:type="dcterms:W3CDTF">2017-06-02T15:51:06Z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0x01010046EBBE4F454C2C47A5E89CD935B1FC7800E83BCD34BAE21044A0567CF64FDFDE54</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36;#Washington State Convention and Trade Center|2ebf141d-f871-4cc9-bf08-f87f112ab464</vt:lpwstr>
  </property>
  <property fmtid="{D5CDD505-2E9C-101B-9397-08002B2CF9AE}" pid="7" name="Track">
    <vt:lpwstr/>
  </property>
  <property fmtid="{D5CDD505-2E9C-101B-9397-08002B2CF9AE}" pid="8" name="Event Location">
    <vt:lpwstr>5;#Seattle|54f46ed2-c77e-4a59-b182-a4171fdb0d11</vt:lpwstr>
  </property>
  <property fmtid="{D5CDD505-2E9C-101B-9397-08002B2CF9AE}" pid="9" name="Campaign">
    <vt:lpwstr/>
  </property>
  <property fmtid="{D5CDD505-2E9C-101B-9397-08002B2CF9AE}" pid="10" name="TaxKeyword">
    <vt:lpwstr>410;#TechReady 22|88255ce9-3aea-405b-9a14-dea0b0a00506</vt:lpwstr>
  </property>
  <property fmtid="{D5CDD505-2E9C-101B-9397-08002B2CF9AE}" pid="11" name="Audience1">
    <vt:lpwstr/>
  </property>
  <property fmtid="{D5CDD505-2E9C-101B-9397-08002B2CF9AE}" pid="12" name="Event Name">
    <vt:lpwstr>68;#TechReady|ebdf1b7d-d34f-4ccf-ac45-ca5a756d5c65</vt:lpwstr>
  </property>
</Properties>
</file>